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355" r:id="rId3"/>
    <p:sldId id="346" r:id="rId4"/>
    <p:sldId id="357" r:id="rId5"/>
    <p:sldId id="409" r:id="rId6"/>
    <p:sldId id="375" r:id="rId7"/>
    <p:sldId id="376" r:id="rId8"/>
    <p:sldId id="394" r:id="rId9"/>
    <p:sldId id="395" r:id="rId10"/>
    <p:sldId id="384" r:id="rId11"/>
    <p:sldId id="386" r:id="rId12"/>
    <p:sldId id="408" r:id="rId13"/>
    <p:sldId id="389" r:id="rId14"/>
    <p:sldId id="390" r:id="rId15"/>
    <p:sldId id="410" r:id="rId16"/>
    <p:sldId id="411" r:id="rId17"/>
    <p:sldId id="348" r:id="rId18"/>
    <p:sldId id="319" r:id="rId19"/>
    <p:sldId id="326" r:id="rId20"/>
    <p:sldId id="347" r:id="rId21"/>
    <p:sldId id="412" r:id="rId22"/>
    <p:sldId id="404" r:id="rId23"/>
    <p:sldId id="420" r:id="rId24"/>
    <p:sldId id="399" r:id="rId25"/>
    <p:sldId id="400" r:id="rId26"/>
    <p:sldId id="415" r:id="rId27"/>
    <p:sldId id="416" r:id="rId28"/>
    <p:sldId id="417" r:id="rId29"/>
    <p:sldId id="418" r:id="rId30"/>
    <p:sldId id="424" r:id="rId31"/>
    <p:sldId id="423" r:id="rId32"/>
    <p:sldId id="421" r:id="rId33"/>
    <p:sldId id="370" r:id="rId34"/>
    <p:sldId id="425" r:id="rId35"/>
    <p:sldId id="414" r:id="rId36"/>
    <p:sldId id="349" r:id="rId37"/>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34"/>
    <a:srgbClr val="33CC33"/>
    <a:srgbClr val="00CC00"/>
    <a:srgbClr val="BC0000"/>
    <a:srgbClr val="99FF33"/>
    <a:srgbClr val="00CC66"/>
    <a:srgbClr val="66FF33"/>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80969" autoAdjust="0"/>
  </p:normalViewPr>
  <p:slideViewPr>
    <p:cSldViewPr>
      <p:cViewPr>
        <p:scale>
          <a:sx n="66" d="100"/>
          <a:sy n="66" d="100"/>
        </p:scale>
        <p:origin x="-1038"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ata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png"/></Relationships>
</file>

<file path=ppt/diagrams/_rels/data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20.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EDB89-D8EE-475E-A9D5-E5584976B90F}"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s-MX"/>
        </a:p>
      </dgm:t>
    </dgm:pt>
    <dgm:pt modelId="{9F7BACD6-2C6E-4335-A8EE-3210EABBDE0F}">
      <dgm:prSet/>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chemeClr val="tx1"/>
          </a:solidFill>
        </a:ln>
      </dgm:spPr>
      <dgm:t>
        <a:bodyPr/>
        <a:lstStyle/>
        <a:p>
          <a:pPr rtl="0"/>
          <a:r>
            <a:rPr lang="es-ES" dirty="0" smtClean="0"/>
            <a:t>1. Marco teórico conceptual del valor por el dinero </a:t>
          </a:r>
          <a:endParaRPr lang="es-MX" dirty="0"/>
        </a:p>
      </dgm:t>
    </dgm:pt>
    <dgm:pt modelId="{BD908997-9ACF-4EB4-AF02-E005F6382F59}" type="parTrans" cxnId="{FD773E57-55FF-432D-86F9-C64E12996F94}">
      <dgm:prSet/>
      <dgm:spPr/>
      <dgm:t>
        <a:bodyPr/>
        <a:lstStyle/>
        <a:p>
          <a:endParaRPr lang="es-MX"/>
        </a:p>
      </dgm:t>
    </dgm:pt>
    <dgm:pt modelId="{FDC1DB6D-F8E8-4E75-ACC4-0805C8F1D86B}" type="sibTrans" cxnId="{FD773E57-55FF-432D-86F9-C64E12996F94}">
      <dgm:prSet/>
      <dgm:spPr/>
      <dgm:t>
        <a:bodyPr/>
        <a:lstStyle/>
        <a:p>
          <a:endParaRPr lang="es-MX"/>
        </a:p>
      </dgm:t>
    </dgm:pt>
    <dgm:pt modelId="{9EB583E8-8E66-419D-A73D-4C3138B761A1}">
      <dgm:prSet/>
      <dgm:spPr>
        <a:gradFill flip="none" rotWithShape="0">
          <a:gsLst>
            <a:gs pos="0">
              <a:srgbClr val="00A834">
                <a:shade val="30000"/>
                <a:satMod val="115000"/>
              </a:srgbClr>
            </a:gs>
            <a:gs pos="50000">
              <a:srgbClr val="00A834">
                <a:shade val="67500"/>
                <a:satMod val="115000"/>
              </a:srgbClr>
            </a:gs>
            <a:gs pos="100000">
              <a:srgbClr val="00A834">
                <a:shade val="100000"/>
                <a:satMod val="115000"/>
              </a:srgbClr>
            </a:gs>
          </a:gsLst>
          <a:lin ang="2700000" scaled="1"/>
          <a:tileRect/>
        </a:gradFill>
        <a:ln>
          <a:solidFill>
            <a:schemeClr val="tx1"/>
          </a:solidFill>
        </a:ln>
      </dgm:spPr>
      <dgm:t>
        <a:bodyPr/>
        <a:lstStyle/>
        <a:p>
          <a:pPr rtl="0"/>
          <a:r>
            <a:rPr lang="es-ES" dirty="0" smtClean="0"/>
            <a:t>2. Directrices normativas en México orientadas a obtener el mejor valor por el dinero</a:t>
          </a:r>
          <a:endParaRPr lang="es-MX" dirty="0"/>
        </a:p>
      </dgm:t>
    </dgm:pt>
    <dgm:pt modelId="{AFD2FE5F-3045-44B7-B366-1A9ED000F98B}" type="parTrans" cxnId="{4A858991-0894-4823-94A7-370256042EC3}">
      <dgm:prSet/>
      <dgm:spPr/>
      <dgm:t>
        <a:bodyPr/>
        <a:lstStyle/>
        <a:p>
          <a:endParaRPr lang="es-MX"/>
        </a:p>
      </dgm:t>
    </dgm:pt>
    <dgm:pt modelId="{145C3EF9-0BA3-4F18-8BDE-D736AB141177}" type="sibTrans" cxnId="{4A858991-0894-4823-94A7-370256042EC3}">
      <dgm:prSet/>
      <dgm:spPr/>
      <dgm:t>
        <a:bodyPr/>
        <a:lstStyle/>
        <a:p>
          <a:endParaRPr lang="es-MX"/>
        </a:p>
      </dgm:t>
    </dgm:pt>
    <dgm:pt modelId="{7C6776D4-3C5C-4463-B73A-973643388954}">
      <dgm:prSet/>
      <dgm:spPr>
        <a:gradFill flip="none" rotWithShape="0">
          <a:gsLst>
            <a:gs pos="0">
              <a:schemeClr val="accent5">
                <a:hueOff val="-6622584"/>
                <a:satOff val="26541"/>
                <a:lumOff val="5752"/>
                <a:shade val="30000"/>
                <a:satMod val="115000"/>
              </a:schemeClr>
            </a:gs>
            <a:gs pos="50000">
              <a:schemeClr val="accent5">
                <a:hueOff val="-6622584"/>
                <a:satOff val="26541"/>
                <a:lumOff val="5752"/>
                <a:shade val="67500"/>
                <a:satMod val="115000"/>
              </a:schemeClr>
            </a:gs>
            <a:gs pos="100000">
              <a:schemeClr val="accent5">
                <a:hueOff val="-6622584"/>
                <a:satOff val="26541"/>
                <a:lumOff val="5752"/>
                <a:shade val="100000"/>
                <a:satMod val="115000"/>
              </a:schemeClr>
            </a:gs>
          </a:gsLst>
          <a:lin ang="2700000" scaled="1"/>
          <a:tileRect/>
        </a:gradFill>
        <a:ln>
          <a:solidFill>
            <a:schemeClr val="tx1"/>
          </a:solidFill>
        </a:ln>
      </dgm:spPr>
      <dgm:t>
        <a:bodyPr/>
        <a:lstStyle/>
        <a:p>
          <a:pPr rtl="0"/>
          <a:r>
            <a:rPr lang="es-ES" dirty="0" smtClean="0"/>
            <a:t>3. Líneas de acción de la política de contrataciones públicas en México para promover el mejor valor por el dinero 	</a:t>
          </a:r>
          <a:endParaRPr lang="es-MX" dirty="0"/>
        </a:p>
      </dgm:t>
    </dgm:pt>
    <dgm:pt modelId="{86D03836-332D-4149-A6A8-3FE5FF504D22}" type="parTrans" cxnId="{81CBF5F3-E68E-434D-8F15-0D1DC4F01A6D}">
      <dgm:prSet/>
      <dgm:spPr/>
      <dgm:t>
        <a:bodyPr/>
        <a:lstStyle/>
        <a:p>
          <a:endParaRPr lang="es-MX"/>
        </a:p>
      </dgm:t>
    </dgm:pt>
    <dgm:pt modelId="{073129B5-C551-4DF0-81EC-D771E4E9FD83}" type="sibTrans" cxnId="{81CBF5F3-E68E-434D-8F15-0D1DC4F01A6D}">
      <dgm:prSet/>
      <dgm:spPr/>
      <dgm:t>
        <a:bodyPr/>
        <a:lstStyle/>
        <a:p>
          <a:endParaRPr lang="es-MX"/>
        </a:p>
      </dgm:t>
    </dgm:pt>
    <dgm:pt modelId="{F00BF998-9903-4E49-9822-9ED547D77834}">
      <dgm:prSet/>
      <dgm:spPr>
        <a:gradFill flip="none" rotWithShape="0">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a:solidFill>
            <a:schemeClr val="tx1"/>
          </a:solidFill>
        </a:ln>
      </dgm:spPr>
      <dgm:t>
        <a:bodyPr/>
        <a:lstStyle/>
        <a:p>
          <a:pPr rtl="0"/>
          <a:r>
            <a:rPr lang="es-ES" dirty="0" smtClean="0"/>
            <a:t>4. Retos para obtener el mejor VFM</a:t>
          </a:r>
          <a:endParaRPr lang="es-MX" dirty="0"/>
        </a:p>
      </dgm:t>
    </dgm:pt>
    <dgm:pt modelId="{2A683A49-EF7A-4CFA-A822-509C32521799}" type="parTrans" cxnId="{51851DDB-FF69-48D2-9CC2-D5851F3C8974}">
      <dgm:prSet/>
      <dgm:spPr/>
      <dgm:t>
        <a:bodyPr/>
        <a:lstStyle/>
        <a:p>
          <a:endParaRPr lang="es-MX"/>
        </a:p>
      </dgm:t>
    </dgm:pt>
    <dgm:pt modelId="{2203EBB7-DC97-4ABE-8DF2-ACF1398F4AA2}" type="sibTrans" cxnId="{51851DDB-FF69-48D2-9CC2-D5851F3C8974}">
      <dgm:prSet/>
      <dgm:spPr/>
      <dgm:t>
        <a:bodyPr/>
        <a:lstStyle/>
        <a:p>
          <a:endParaRPr lang="es-MX"/>
        </a:p>
      </dgm:t>
    </dgm:pt>
    <dgm:pt modelId="{5648E9A7-B214-4518-BEA2-B9AE91C6572D}" type="pres">
      <dgm:prSet presAssocID="{B7AEDB89-D8EE-475E-A9D5-E5584976B90F}" presName="Name0" presStyleCnt="0">
        <dgm:presLayoutVars>
          <dgm:dir/>
          <dgm:resizeHandles val="exact"/>
        </dgm:presLayoutVars>
      </dgm:prSet>
      <dgm:spPr/>
      <dgm:t>
        <a:bodyPr/>
        <a:lstStyle/>
        <a:p>
          <a:endParaRPr lang="es-MX"/>
        </a:p>
      </dgm:t>
    </dgm:pt>
    <dgm:pt modelId="{8A1E560D-AB24-4B24-95A4-E4D8FDCAD932}" type="pres">
      <dgm:prSet presAssocID="{B7AEDB89-D8EE-475E-A9D5-E5584976B90F}" presName="bkgdShp" presStyleLbl="alignAccFollowNode1" presStyleIdx="0" presStyleCnt="1"/>
      <dgm:spPr>
        <a:solidFill>
          <a:schemeClr val="bg1">
            <a:alpha val="90000"/>
          </a:schemeClr>
        </a:solidFill>
        <a:ln>
          <a:solidFill>
            <a:schemeClr val="tx1">
              <a:alpha val="90000"/>
            </a:schemeClr>
          </a:solidFill>
        </a:ln>
      </dgm:spPr>
      <dgm:t>
        <a:bodyPr/>
        <a:lstStyle/>
        <a:p>
          <a:endParaRPr lang="es-MX"/>
        </a:p>
      </dgm:t>
    </dgm:pt>
    <dgm:pt modelId="{A2BAFE3D-B7D3-4E38-82C2-9CAB55323E7A}" type="pres">
      <dgm:prSet presAssocID="{B7AEDB89-D8EE-475E-A9D5-E5584976B90F}" presName="linComp" presStyleCnt="0"/>
      <dgm:spPr/>
      <dgm:t>
        <a:bodyPr/>
        <a:lstStyle/>
        <a:p>
          <a:endParaRPr lang="es-MX"/>
        </a:p>
      </dgm:t>
    </dgm:pt>
    <dgm:pt modelId="{6AEEB353-CACC-49E1-9839-C31C7D678EFE}" type="pres">
      <dgm:prSet presAssocID="{9F7BACD6-2C6E-4335-A8EE-3210EABBDE0F}" presName="compNode" presStyleCnt="0"/>
      <dgm:spPr/>
      <dgm:t>
        <a:bodyPr/>
        <a:lstStyle/>
        <a:p>
          <a:endParaRPr lang="es-MX"/>
        </a:p>
      </dgm:t>
    </dgm:pt>
    <dgm:pt modelId="{5082C055-3558-48E0-8172-5CF54FF320D9}" type="pres">
      <dgm:prSet presAssocID="{9F7BACD6-2C6E-4335-A8EE-3210EABBDE0F}" presName="node" presStyleLbl="node1" presStyleIdx="0" presStyleCnt="4">
        <dgm:presLayoutVars>
          <dgm:bulletEnabled val="1"/>
        </dgm:presLayoutVars>
      </dgm:prSet>
      <dgm:spPr/>
      <dgm:t>
        <a:bodyPr/>
        <a:lstStyle/>
        <a:p>
          <a:endParaRPr lang="es-MX"/>
        </a:p>
      </dgm:t>
    </dgm:pt>
    <dgm:pt modelId="{76AC163B-796A-4C99-A954-B962A513015A}" type="pres">
      <dgm:prSet presAssocID="{9F7BACD6-2C6E-4335-A8EE-3210EABBDE0F}" presName="invisiNode" presStyleLbl="node1" presStyleIdx="0" presStyleCnt="4"/>
      <dgm:spPr/>
      <dgm:t>
        <a:bodyPr/>
        <a:lstStyle/>
        <a:p>
          <a:endParaRPr lang="es-MX"/>
        </a:p>
      </dgm:t>
    </dgm:pt>
    <dgm:pt modelId="{5ACAE5A2-287C-4651-BA4B-86B9F3872C8F}" type="pres">
      <dgm:prSet presAssocID="{9F7BACD6-2C6E-4335-A8EE-3210EABBDE0F}" presName="imagNode" presStyleLbl="fgImgPlace1" presStyleIdx="0" presStyleCnt="4"/>
      <dgm:spPr>
        <a:blipFill rotWithShape="1">
          <a:blip xmlns:r="http://schemas.openxmlformats.org/officeDocument/2006/relationships" r:embed="rId1"/>
          <a:stretch>
            <a:fillRect/>
          </a:stretch>
        </a:blipFill>
      </dgm:spPr>
      <dgm:t>
        <a:bodyPr/>
        <a:lstStyle/>
        <a:p>
          <a:endParaRPr lang="es-MX"/>
        </a:p>
      </dgm:t>
    </dgm:pt>
    <dgm:pt modelId="{F174634A-B066-400C-A1B5-804F5615AD11}" type="pres">
      <dgm:prSet presAssocID="{FDC1DB6D-F8E8-4E75-ACC4-0805C8F1D86B}" presName="sibTrans" presStyleLbl="sibTrans2D1" presStyleIdx="0" presStyleCnt="0"/>
      <dgm:spPr/>
      <dgm:t>
        <a:bodyPr/>
        <a:lstStyle/>
        <a:p>
          <a:endParaRPr lang="es-MX"/>
        </a:p>
      </dgm:t>
    </dgm:pt>
    <dgm:pt modelId="{41AC0996-20BE-4D6D-A607-1B7153D3975B}" type="pres">
      <dgm:prSet presAssocID="{9EB583E8-8E66-419D-A73D-4C3138B761A1}" presName="compNode" presStyleCnt="0"/>
      <dgm:spPr/>
      <dgm:t>
        <a:bodyPr/>
        <a:lstStyle/>
        <a:p>
          <a:endParaRPr lang="es-MX"/>
        </a:p>
      </dgm:t>
    </dgm:pt>
    <dgm:pt modelId="{EAEAC3A9-69BC-4F03-9F25-3B3F976FDA73}" type="pres">
      <dgm:prSet presAssocID="{9EB583E8-8E66-419D-A73D-4C3138B761A1}" presName="node" presStyleLbl="node1" presStyleIdx="1" presStyleCnt="4">
        <dgm:presLayoutVars>
          <dgm:bulletEnabled val="1"/>
        </dgm:presLayoutVars>
      </dgm:prSet>
      <dgm:spPr/>
      <dgm:t>
        <a:bodyPr/>
        <a:lstStyle/>
        <a:p>
          <a:endParaRPr lang="es-MX"/>
        </a:p>
      </dgm:t>
    </dgm:pt>
    <dgm:pt modelId="{E886B826-2F12-4090-96FD-1FD742F27F25}" type="pres">
      <dgm:prSet presAssocID="{9EB583E8-8E66-419D-A73D-4C3138B761A1}" presName="invisiNode" presStyleLbl="node1" presStyleIdx="1" presStyleCnt="4"/>
      <dgm:spPr/>
      <dgm:t>
        <a:bodyPr/>
        <a:lstStyle/>
        <a:p>
          <a:endParaRPr lang="es-MX"/>
        </a:p>
      </dgm:t>
    </dgm:pt>
    <dgm:pt modelId="{057F0F33-5321-4EB2-8413-8829FC2B3C2A}" type="pres">
      <dgm:prSet presAssocID="{9EB583E8-8E66-419D-A73D-4C3138B761A1}" presName="imagNode" presStyleLbl="fgImgPlace1" presStyleIdx="1" presStyleCnt="4"/>
      <dgm:spPr>
        <a:blipFill rotWithShape="1">
          <a:blip xmlns:r="http://schemas.openxmlformats.org/officeDocument/2006/relationships" r:embed="rId2"/>
          <a:stretch>
            <a:fillRect/>
          </a:stretch>
        </a:blipFill>
      </dgm:spPr>
      <dgm:t>
        <a:bodyPr/>
        <a:lstStyle/>
        <a:p>
          <a:endParaRPr lang="es-MX"/>
        </a:p>
      </dgm:t>
    </dgm:pt>
    <dgm:pt modelId="{3D405A80-F5CE-4B85-B207-4BE11C6F59E1}" type="pres">
      <dgm:prSet presAssocID="{145C3EF9-0BA3-4F18-8BDE-D736AB141177}" presName="sibTrans" presStyleLbl="sibTrans2D1" presStyleIdx="0" presStyleCnt="0"/>
      <dgm:spPr/>
      <dgm:t>
        <a:bodyPr/>
        <a:lstStyle/>
        <a:p>
          <a:endParaRPr lang="es-MX"/>
        </a:p>
      </dgm:t>
    </dgm:pt>
    <dgm:pt modelId="{1B66EE1C-8267-4BB4-B74E-8B43152E784D}" type="pres">
      <dgm:prSet presAssocID="{7C6776D4-3C5C-4463-B73A-973643388954}" presName="compNode" presStyleCnt="0"/>
      <dgm:spPr/>
      <dgm:t>
        <a:bodyPr/>
        <a:lstStyle/>
        <a:p>
          <a:endParaRPr lang="es-MX"/>
        </a:p>
      </dgm:t>
    </dgm:pt>
    <dgm:pt modelId="{16AB16F3-1C59-422E-BE6F-04672F530371}" type="pres">
      <dgm:prSet presAssocID="{7C6776D4-3C5C-4463-B73A-973643388954}" presName="node" presStyleLbl="node1" presStyleIdx="2" presStyleCnt="4">
        <dgm:presLayoutVars>
          <dgm:bulletEnabled val="1"/>
        </dgm:presLayoutVars>
      </dgm:prSet>
      <dgm:spPr/>
      <dgm:t>
        <a:bodyPr/>
        <a:lstStyle/>
        <a:p>
          <a:endParaRPr lang="es-MX"/>
        </a:p>
      </dgm:t>
    </dgm:pt>
    <dgm:pt modelId="{0AE1A9A0-86F0-4CC4-9725-0E7B990A42AB}" type="pres">
      <dgm:prSet presAssocID="{7C6776D4-3C5C-4463-B73A-973643388954}" presName="invisiNode" presStyleLbl="node1" presStyleIdx="2" presStyleCnt="4"/>
      <dgm:spPr/>
      <dgm:t>
        <a:bodyPr/>
        <a:lstStyle/>
        <a:p>
          <a:endParaRPr lang="es-MX"/>
        </a:p>
      </dgm:t>
    </dgm:pt>
    <dgm:pt modelId="{53FEC85F-61AB-4EEC-A725-2ECC000F4124}" type="pres">
      <dgm:prSet presAssocID="{7C6776D4-3C5C-4463-B73A-973643388954}" presName="imagNode" presStyleLbl="fgImgPlace1" presStyleIdx="2" presStyleCnt="4"/>
      <dgm:spPr>
        <a:blipFill rotWithShape="1">
          <a:blip xmlns:r="http://schemas.openxmlformats.org/officeDocument/2006/relationships" r:embed="rId3"/>
          <a:stretch>
            <a:fillRect/>
          </a:stretch>
        </a:blipFill>
      </dgm:spPr>
      <dgm:t>
        <a:bodyPr/>
        <a:lstStyle/>
        <a:p>
          <a:endParaRPr lang="es-MX"/>
        </a:p>
      </dgm:t>
    </dgm:pt>
    <dgm:pt modelId="{D75ECAA6-94D9-432E-B578-C0FB7C192933}" type="pres">
      <dgm:prSet presAssocID="{073129B5-C551-4DF0-81EC-D771E4E9FD83}" presName="sibTrans" presStyleLbl="sibTrans2D1" presStyleIdx="0" presStyleCnt="0"/>
      <dgm:spPr/>
      <dgm:t>
        <a:bodyPr/>
        <a:lstStyle/>
        <a:p>
          <a:endParaRPr lang="es-MX"/>
        </a:p>
      </dgm:t>
    </dgm:pt>
    <dgm:pt modelId="{D6A4D9AE-D7F5-4F66-AAF4-B90B05B18222}" type="pres">
      <dgm:prSet presAssocID="{F00BF998-9903-4E49-9822-9ED547D77834}" presName="compNode" presStyleCnt="0"/>
      <dgm:spPr/>
      <dgm:t>
        <a:bodyPr/>
        <a:lstStyle/>
        <a:p>
          <a:endParaRPr lang="es-MX"/>
        </a:p>
      </dgm:t>
    </dgm:pt>
    <dgm:pt modelId="{7798CA78-7DC0-4482-98FC-698CB808394A}" type="pres">
      <dgm:prSet presAssocID="{F00BF998-9903-4E49-9822-9ED547D77834}" presName="node" presStyleLbl="node1" presStyleIdx="3" presStyleCnt="4">
        <dgm:presLayoutVars>
          <dgm:bulletEnabled val="1"/>
        </dgm:presLayoutVars>
      </dgm:prSet>
      <dgm:spPr/>
      <dgm:t>
        <a:bodyPr/>
        <a:lstStyle/>
        <a:p>
          <a:endParaRPr lang="es-MX"/>
        </a:p>
      </dgm:t>
    </dgm:pt>
    <dgm:pt modelId="{7CB81C24-17FF-462A-A903-5C83D1922F52}" type="pres">
      <dgm:prSet presAssocID="{F00BF998-9903-4E49-9822-9ED547D77834}" presName="invisiNode" presStyleLbl="node1" presStyleIdx="3" presStyleCnt="4"/>
      <dgm:spPr/>
      <dgm:t>
        <a:bodyPr/>
        <a:lstStyle/>
        <a:p>
          <a:endParaRPr lang="es-MX"/>
        </a:p>
      </dgm:t>
    </dgm:pt>
    <dgm:pt modelId="{BD2C21B6-615C-4E1E-8722-0CF1028372C8}" type="pres">
      <dgm:prSet presAssocID="{F00BF998-9903-4E49-9822-9ED547D77834}" presName="imagNode" presStyleLbl="fgImgPlace1" presStyleIdx="3" presStyleCnt="4"/>
      <dgm:spPr>
        <a:blipFill rotWithShape="1">
          <a:blip xmlns:r="http://schemas.openxmlformats.org/officeDocument/2006/relationships" r:embed="rId4"/>
          <a:stretch>
            <a:fillRect/>
          </a:stretch>
        </a:blipFill>
      </dgm:spPr>
      <dgm:t>
        <a:bodyPr/>
        <a:lstStyle/>
        <a:p>
          <a:endParaRPr lang="es-MX"/>
        </a:p>
      </dgm:t>
    </dgm:pt>
  </dgm:ptLst>
  <dgm:cxnLst>
    <dgm:cxn modelId="{51851DDB-FF69-48D2-9CC2-D5851F3C8974}" srcId="{B7AEDB89-D8EE-475E-A9D5-E5584976B90F}" destId="{F00BF998-9903-4E49-9822-9ED547D77834}" srcOrd="3" destOrd="0" parTransId="{2A683A49-EF7A-4CFA-A822-509C32521799}" sibTransId="{2203EBB7-DC97-4ABE-8DF2-ACF1398F4AA2}"/>
    <dgm:cxn modelId="{81CBF5F3-E68E-434D-8F15-0D1DC4F01A6D}" srcId="{B7AEDB89-D8EE-475E-A9D5-E5584976B90F}" destId="{7C6776D4-3C5C-4463-B73A-973643388954}" srcOrd="2" destOrd="0" parTransId="{86D03836-332D-4149-A6A8-3FE5FF504D22}" sibTransId="{073129B5-C551-4DF0-81EC-D771E4E9FD83}"/>
    <dgm:cxn modelId="{FD773E57-55FF-432D-86F9-C64E12996F94}" srcId="{B7AEDB89-D8EE-475E-A9D5-E5584976B90F}" destId="{9F7BACD6-2C6E-4335-A8EE-3210EABBDE0F}" srcOrd="0" destOrd="0" parTransId="{BD908997-9ACF-4EB4-AF02-E005F6382F59}" sibTransId="{FDC1DB6D-F8E8-4E75-ACC4-0805C8F1D86B}"/>
    <dgm:cxn modelId="{AB16330F-5117-404D-9715-993FF3B518E1}" type="presOf" srcId="{FDC1DB6D-F8E8-4E75-ACC4-0805C8F1D86B}" destId="{F174634A-B066-400C-A1B5-804F5615AD11}" srcOrd="0" destOrd="0" presId="urn:microsoft.com/office/officeart/2005/8/layout/pList2"/>
    <dgm:cxn modelId="{B5C50BB2-9FDE-4A09-9991-19CC3EA56EF1}" type="presOf" srcId="{9F7BACD6-2C6E-4335-A8EE-3210EABBDE0F}" destId="{5082C055-3558-48E0-8172-5CF54FF320D9}" srcOrd="0" destOrd="0" presId="urn:microsoft.com/office/officeart/2005/8/layout/pList2"/>
    <dgm:cxn modelId="{8FCA7AFF-C755-450E-83E6-D1F5427596CE}" type="presOf" srcId="{145C3EF9-0BA3-4F18-8BDE-D736AB141177}" destId="{3D405A80-F5CE-4B85-B207-4BE11C6F59E1}" srcOrd="0" destOrd="0" presId="urn:microsoft.com/office/officeart/2005/8/layout/pList2"/>
    <dgm:cxn modelId="{8B7E839F-DFA6-468C-9C37-319A33A0B0A9}" type="presOf" srcId="{B7AEDB89-D8EE-475E-A9D5-E5584976B90F}" destId="{5648E9A7-B214-4518-BEA2-B9AE91C6572D}" srcOrd="0" destOrd="0" presId="urn:microsoft.com/office/officeart/2005/8/layout/pList2"/>
    <dgm:cxn modelId="{446A70ED-69BF-4E24-840E-3822DEAFA35F}" type="presOf" srcId="{7C6776D4-3C5C-4463-B73A-973643388954}" destId="{16AB16F3-1C59-422E-BE6F-04672F530371}" srcOrd="0" destOrd="0" presId="urn:microsoft.com/office/officeart/2005/8/layout/pList2"/>
    <dgm:cxn modelId="{4A858991-0894-4823-94A7-370256042EC3}" srcId="{B7AEDB89-D8EE-475E-A9D5-E5584976B90F}" destId="{9EB583E8-8E66-419D-A73D-4C3138B761A1}" srcOrd="1" destOrd="0" parTransId="{AFD2FE5F-3045-44B7-B366-1A9ED000F98B}" sibTransId="{145C3EF9-0BA3-4F18-8BDE-D736AB141177}"/>
    <dgm:cxn modelId="{301CF1E5-9113-4B6D-8034-D8AB53CB9E36}" type="presOf" srcId="{9EB583E8-8E66-419D-A73D-4C3138B761A1}" destId="{EAEAC3A9-69BC-4F03-9F25-3B3F976FDA73}" srcOrd="0" destOrd="0" presId="urn:microsoft.com/office/officeart/2005/8/layout/pList2"/>
    <dgm:cxn modelId="{BB2D12B9-EA30-43E1-8498-710F98A4AAAB}" type="presOf" srcId="{F00BF998-9903-4E49-9822-9ED547D77834}" destId="{7798CA78-7DC0-4482-98FC-698CB808394A}" srcOrd="0" destOrd="0" presId="urn:microsoft.com/office/officeart/2005/8/layout/pList2"/>
    <dgm:cxn modelId="{4E363CE0-BF6F-4A39-A275-5D377C4AFF7B}" type="presOf" srcId="{073129B5-C551-4DF0-81EC-D771E4E9FD83}" destId="{D75ECAA6-94D9-432E-B578-C0FB7C192933}" srcOrd="0" destOrd="0" presId="urn:microsoft.com/office/officeart/2005/8/layout/pList2"/>
    <dgm:cxn modelId="{2163253D-5E58-44A0-A0D8-E78ED7E2F077}" type="presParOf" srcId="{5648E9A7-B214-4518-BEA2-B9AE91C6572D}" destId="{8A1E560D-AB24-4B24-95A4-E4D8FDCAD932}" srcOrd="0" destOrd="0" presId="urn:microsoft.com/office/officeart/2005/8/layout/pList2"/>
    <dgm:cxn modelId="{EE958450-EF70-4405-BB35-47DF9356EF48}" type="presParOf" srcId="{5648E9A7-B214-4518-BEA2-B9AE91C6572D}" destId="{A2BAFE3D-B7D3-4E38-82C2-9CAB55323E7A}" srcOrd="1" destOrd="0" presId="urn:microsoft.com/office/officeart/2005/8/layout/pList2"/>
    <dgm:cxn modelId="{A8585E94-0B12-459F-A7F4-1DCD3BE1E5E9}" type="presParOf" srcId="{A2BAFE3D-B7D3-4E38-82C2-9CAB55323E7A}" destId="{6AEEB353-CACC-49E1-9839-C31C7D678EFE}" srcOrd="0" destOrd="0" presId="urn:microsoft.com/office/officeart/2005/8/layout/pList2"/>
    <dgm:cxn modelId="{712D1D71-CAB0-4E19-A3EC-1504CC1F928F}" type="presParOf" srcId="{6AEEB353-CACC-49E1-9839-C31C7D678EFE}" destId="{5082C055-3558-48E0-8172-5CF54FF320D9}" srcOrd="0" destOrd="0" presId="urn:microsoft.com/office/officeart/2005/8/layout/pList2"/>
    <dgm:cxn modelId="{9F7C6C7C-2839-4937-AB63-6C41C274439C}" type="presParOf" srcId="{6AEEB353-CACC-49E1-9839-C31C7D678EFE}" destId="{76AC163B-796A-4C99-A954-B962A513015A}" srcOrd="1" destOrd="0" presId="urn:microsoft.com/office/officeart/2005/8/layout/pList2"/>
    <dgm:cxn modelId="{D927EBC5-E65F-4F9F-A95B-E4D6C952D925}" type="presParOf" srcId="{6AEEB353-CACC-49E1-9839-C31C7D678EFE}" destId="{5ACAE5A2-287C-4651-BA4B-86B9F3872C8F}" srcOrd="2" destOrd="0" presId="urn:microsoft.com/office/officeart/2005/8/layout/pList2"/>
    <dgm:cxn modelId="{FA5510F0-F79D-4F0D-B881-1E961222CF3D}" type="presParOf" srcId="{A2BAFE3D-B7D3-4E38-82C2-9CAB55323E7A}" destId="{F174634A-B066-400C-A1B5-804F5615AD11}" srcOrd="1" destOrd="0" presId="urn:microsoft.com/office/officeart/2005/8/layout/pList2"/>
    <dgm:cxn modelId="{97B97442-3617-4C2F-8752-5B7935C89C8E}" type="presParOf" srcId="{A2BAFE3D-B7D3-4E38-82C2-9CAB55323E7A}" destId="{41AC0996-20BE-4D6D-A607-1B7153D3975B}" srcOrd="2" destOrd="0" presId="urn:microsoft.com/office/officeart/2005/8/layout/pList2"/>
    <dgm:cxn modelId="{AB83DB87-437A-46C1-BC47-F9382C6C097A}" type="presParOf" srcId="{41AC0996-20BE-4D6D-A607-1B7153D3975B}" destId="{EAEAC3A9-69BC-4F03-9F25-3B3F976FDA73}" srcOrd="0" destOrd="0" presId="urn:microsoft.com/office/officeart/2005/8/layout/pList2"/>
    <dgm:cxn modelId="{1F6000B8-26AE-4B9C-83E6-D0A066C4F633}" type="presParOf" srcId="{41AC0996-20BE-4D6D-A607-1B7153D3975B}" destId="{E886B826-2F12-4090-96FD-1FD742F27F25}" srcOrd="1" destOrd="0" presId="urn:microsoft.com/office/officeart/2005/8/layout/pList2"/>
    <dgm:cxn modelId="{94F933B4-E8AA-480D-85AD-84D36B21A45F}" type="presParOf" srcId="{41AC0996-20BE-4D6D-A607-1B7153D3975B}" destId="{057F0F33-5321-4EB2-8413-8829FC2B3C2A}" srcOrd="2" destOrd="0" presId="urn:microsoft.com/office/officeart/2005/8/layout/pList2"/>
    <dgm:cxn modelId="{62BC0E6B-C878-4359-ADE8-D307B8E18705}" type="presParOf" srcId="{A2BAFE3D-B7D3-4E38-82C2-9CAB55323E7A}" destId="{3D405A80-F5CE-4B85-B207-4BE11C6F59E1}" srcOrd="3" destOrd="0" presId="urn:microsoft.com/office/officeart/2005/8/layout/pList2"/>
    <dgm:cxn modelId="{F0EF00BE-6D0A-40CA-B746-A34978207F69}" type="presParOf" srcId="{A2BAFE3D-B7D3-4E38-82C2-9CAB55323E7A}" destId="{1B66EE1C-8267-4BB4-B74E-8B43152E784D}" srcOrd="4" destOrd="0" presId="urn:microsoft.com/office/officeart/2005/8/layout/pList2"/>
    <dgm:cxn modelId="{AA0CBAFD-2D45-4913-8EE6-811CF09ADA8E}" type="presParOf" srcId="{1B66EE1C-8267-4BB4-B74E-8B43152E784D}" destId="{16AB16F3-1C59-422E-BE6F-04672F530371}" srcOrd="0" destOrd="0" presId="urn:microsoft.com/office/officeart/2005/8/layout/pList2"/>
    <dgm:cxn modelId="{21F62AAC-D112-40D1-B732-E9D831D67414}" type="presParOf" srcId="{1B66EE1C-8267-4BB4-B74E-8B43152E784D}" destId="{0AE1A9A0-86F0-4CC4-9725-0E7B990A42AB}" srcOrd="1" destOrd="0" presId="urn:microsoft.com/office/officeart/2005/8/layout/pList2"/>
    <dgm:cxn modelId="{65A9209C-CF57-4741-8440-9366AE4B1A4E}" type="presParOf" srcId="{1B66EE1C-8267-4BB4-B74E-8B43152E784D}" destId="{53FEC85F-61AB-4EEC-A725-2ECC000F4124}" srcOrd="2" destOrd="0" presId="urn:microsoft.com/office/officeart/2005/8/layout/pList2"/>
    <dgm:cxn modelId="{E03ED067-ED1D-4394-BD84-0F88B4F6CE96}" type="presParOf" srcId="{A2BAFE3D-B7D3-4E38-82C2-9CAB55323E7A}" destId="{D75ECAA6-94D9-432E-B578-C0FB7C192933}" srcOrd="5" destOrd="0" presId="urn:microsoft.com/office/officeart/2005/8/layout/pList2"/>
    <dgm:cxn modelId="{E79E9311-E0E0-4B5A-A271-4724CD63A5D7}" type="presParOf" srcId="{A2BAFE3D-B7D3-4E38-82C2-9CAB55323E7A}" destId="{D6A4D9AE-D7F5-4F66-AAF4-B90B05B18222}" srcOrd="6" destOrd="0" presId="urn:microsoft.com/office/officeart/2005/8/layout/pList2"/>
    <dgm:cxn modelId="{4C2C47AA-342F-431B-8088-8D403B2F7E2B}" type="presParOf" srcId="{D6A4D9AE-D7F5-4F66-AAF4-B90B05B18222}" destId="{7798CA78-7DC0-4482-98FC-698CB808394A}" srcOrd="0" destOrd="0" presId="urn:microsoft.com/office/officeart/2005/8/layout/pList2"/>
    <dgm:cxn modelId="{0CFE4CE7-4C49-4600-A3D3-B88732D2201F}" type="presParOf" srcId="{D6A4D9AE-D7F5-4F66-AAF4-B90B05B18222}" destId="{7CB81C24-17FF-462A-A903-5C83D1922F52}" srcOrd="1" destOrd="0" presId="urn:microsoft.com/office/officeart/2005/8/layout/pList2"/>
    <dgm:cxn modelId="{52FEC513-4F38-47A0-914B-C06C8DB6D1DF}" type="presParOf" srcId="{D6A4D9AE-D7F5-4F66-AAF4-B90B05B18222}" destId="{BD2C21B6-615C-4E1E-8722-0CF1028372C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80E633-B415-482D-835B-80305826CA6E}" type="doc">
      <dgm:prSet loTypeId="urn:microsoft.com/office/officeart/2005/8/layout/hierarchy4" loCatId="relationship" qsTypeId="urn:microsoft.com/office/officeart/2005/8/quickstyle/simple5" qsCatId="simple" csTypeId="urn:microsoft.com/office/officeart/2005/8/colors/accent2_5" csCatId="accent2" phldr="1"/>
      <dgm:spPr/>
      <dgm:t>
        <a:bodyPr/>
        <a:lstStyle/>
        <a:p>
          <a:endParaRPr lang="es-MX"/>
        </a:p>
      </dgm:t>
    </dgm:pt>
    <dgm:pt modelId="{DADAB755-47DD-4735-96EC-7A55F7FEF30F}">
      <dgm:prSet custT="1"/>
      <dgm:spPr>
        <a:noFill/>
        <a:ln>
          <a:solidFill>
            <a:srgbClr val="00B050"/>
          </a:solidFill>
        </a:ln>
      </dgm:spPr>
      <dgm:t>
        <a:bodyPr/>
        <a:lstStyle/>
        <a:p>
          <a:pPr rtl="0"/>
          <a:r>
            <a:rPr lang="es-ES" sz="3200" b="1" dirty="0" smtClean="0">
              <a:solidFill>
                <a:srgbClr val="00B050"/>
              </a:solidFill>
            </a:rPr>
            <a:t>134 CPEUM</a:t>
          </a:r>
          <a:endParaRPr lang="es-MX" sz="3200" b="1" dirty="0">
            <a:solidFill>
              <a:srgbClr val="00B050"/>
            </a:solidFill>
          </a:endParaRPr>
        </a:p>
      </dgm:t>
    </dgm:pt>
    <dgm:pt modelId="{9CD2E010-148C-4F74-AC70-F63893EFC8F2}" type="parTrans" cxnId="{A8B33A5A-D653-47A9-880C-8AD1E4A172E5}">
      <dgm:prSet/>
      <dgm:spPr/>
      <dgm:t>
        <a:bodyPr/>
        <a:lstStyle/>
        <a:p>
          <a:endParaRPr lang="es-MX"/>
        </a:p>
      </dgm:t>
    </dgm:pt>
    <dgm:pt modelId="{8BA9AB31-735A-4E3F-A2B5-08A9FEB6600C}" type="sibTrans" cxnId="{A8B33A5A-D653-47A9-880C-8AD1E4A172E5}">
      <dgm:prSet/>
      <dgm:spPr/>
      <dgm:t>
        <a:bodyPr/>
        <a:lstStyle/>
        <a:p>
          <a:endParaRPr lang="es-MX"/>
        </a:p>
      </dgm:t>
    </dgm:pt>
    <dgm:pt modelId="{3CF2B110-F385-4D36-A6C7-8E96C28DE98A}">
      <dgm:prSet/>
      <dgm:spPr>
        <a:solidFill>
          <a:srgbClr val="92D050"/>
        </a:solidFill>
      </dgm:spPr>
      <dgm:t>
        <a:bodyPr/>
        <a:lstStyle/>
        <a:p>
          <a:pPr rtl="0"/>
          <a:r>
            <a:rPr lang="es-ES" dirty="0" smtClean="0"/>
            <a:t>LAAASP </a:t>
          </a:r>
          <a:endParaRPr lang="es-MX" dirty="0"/>
        </a:p>
      </dgm:t>
    </dgm:pt>
    <dgm:pt modelId="{94A85AFA-21C5-4934-B4A0-B3F88C56AFD1}" type="parTrans" cxnId="{B9D94A8C-BA23-4020-B375-C28E96AE4E88}">
      <dgm:prSet/>
      <dgm:spPr/>
      <dgm:t>
        <a:bodyPr/>
        <a:lstStyle/>
        <a:p>
          <a:endParaRPr lang="es-MX"/>
        </a:p>
      </dgm:t>
    </dgm:pt>
    <dgm:pt modelId="{F42128FE-D5AE-4F4F-A174-2238F896D888}" type="sibTrans" cxnId="{B9D94A8C-BA23-4020-B375-C28E96AE4E88}">
      <dgm:prSet/>
      <dgm:spPr/>
      <dgm:t>
        <a:bodyPr/>
        <a:lstStyle/>
        <a:p>
          <a:endParaRPr lang="es-MX"/>
        </a:p>
      </dgm:t>
    </dgm:pt>
    <dgm:pt modelId="{5FFD3068-2F80-46BB-9723-BDCA1729AC82}">
      <dgm:prSet/>
      <dgm:spPr>
        <a:solidFill>
          <a:srgbClr val="92D050"/>
        </a:solidFill>
      </dgm:spPr>
      <dgm:t>
        <a:bodyPr/>
        <a:lstStyle/>
        <a:p>
          <a:pPr rtl="0"/>
          <a:r>
            <a:rPr lang="es-ES" dirty="0" smtClean="0"/>
            <a:t>LOPSRM  </a:t>
          </a:r>
          <a:endParaRPr lang="es-MX" dirty="0"/>
        </a:p>
      </dgm:t>
    </dgm:pt>
    <dgm:pt modelId="{8510B7C5-D5DB-4530-90FB-0F20AD2A0E6B}" type="parTrans" cxnId="{B41EFBFE-608D-4048-8DAC-39C218C87D0A}">
      <dgm:prSet/>
      <dgm:spPr/>
      <dgm:t>
        <a:bodyPr/>
        <a:lstStyle/>
        <a:p>
          <a:endParaRPr lang="es-MX"/>
        </a:p>
      </dgm:t>
    </dgm:pt>
    <dgm:pt modelId="{C550B16B-5302-4902-9CCA-5B5184D7FDD5}" type="sibTrans" cxnId="{B41EFBFE-608D-4048-8DAC-39C218C87D0A}">
      <dgm:prSet/>
      <dgm:spPr/>
      <dgm:t>
        <a:bodyPr/>
        <a:lstStyle/>
        <a:p>
          <a:endParaRPr lang="es-MX"/>
        </a:p>
      </dgm:t>
    </dgm:pt>
    <dgm:pt modelId="{BDA2639C-418D-4F58-84B3-5642AD7189D8}">
      <dgm:prSet custT="1"/>
      <dgm:spPr/>
      <dgm:t>
        <a:bodyPr/>
        <a:lstStyle/>
        <a:p>
          <a:pPr rtl="0"/>
          <a:r>
            <a:rPr lang="es-ES" sz="2400" dirty="0" smtClean="0"/>
            <a:t>Reglamento LAASSP</a:t>
          </a:r>
          <a:endParaRPr lang="es-MX" sz="2400" dirty="0"/>
        </a:p>
      </dgm:t>
    </dgm:pt>
    <dgm:pt modelId="{AEE2DDCB-E601-41D0-BE4C-C9B1EDDDAE47}" type="parTrans" cxnId="{E1E29501-768D-42C4-9948-693C01474D4F}">
      <dgm:prSet/>
      <dgm:spPr/>
      <dgm:t>
        <a:bodyPr/>
        <a:lstStyle/>
        <a:p>
          <a:endParaRPr lang="es-MX"/>
        </a:p>
      </dgm:t>
    </dgm:pt>
    <dgm:pt modelId="{74CE4E01-17EC-4E1B-98C0-34E48AD1DB2D}" type="sibTrans" cxnId="{E1E29501-768D-42C4-9948-693C01474D4F}">
      <dgm:prSet/>
      <dgm:spPr/>
      <dgm:t>
        <a:bodyPr/>
        <a:lstStyle/>
        <a:p>
          <a:endParaRPr lang="es-MX"/>
        </a:p>
      </dgm:t>
    </dgm:pt>
    <dgm:pt modelId="{A5A9E617-482D-476E-AB27-1896B3B36C3E}">
      <dgm:prSet custT="1"/>
      <dgm:spPr/>
      <dgm:t>
        <a:bodyPr/>
        <a:lstStyle/>
        <a:p>
          <a:pPr rtl="0"/>
          <a:r>
            <a:rPr lang="es-ES" sz="2400" dirty="0" smtClean="0"/>
            <a:t>Reglamento LOPSRM</a:t>
          </a:r>
          <a:endParaRPr lang="es-MX" sz="2400" dirty="0"/>
        </a:p>
      </dgm:t>
    </dgm:pt>
    <dgm:pt modelId="{616E42E9-A3BE-4BCA-A203-4248F6E7DD45}" type="parTrans" cxnId="{458D38EC-ACAC-4D68-B9F3-1FA2D7825EA8}">
      <dgm:prSet/>
      <dgm:spPr/>
      <dgm:t>
        <a:bodyPr/>
        <a:lstStyle/>
        <a:p>
          <a:endParaRPr lang="es-MX"/>
        </a:p>
      </dgm:t>
    </dgm:pt>
    <dgm:pt modelId="{A815E2B1-2AF4-42D8-8974-610B824115E9}" type="sibTrans" cxnId="{458D38EC-ACAC-4D68-B9F3-1FA2D7825EA8}">
      <dgm:prSet/>
      <dgm:spPr/>
      <dgm:t>
        <a:bodyPr/>
        <a:lstStyle/>
        <a:p>
          <a:endParaRPr lang="es-MX"/>
        </a:p>
      </dgm:t>
    </dgm:pt>
    <dgm:pt modelId="{49CE3DE6-F678-4C2D-9D12-39F3FE2A5282}" type="pres">
      <dgm:prSet presAssocID="{8480E633-B415-482D-835B-80305826CA6E}" presName="Name0" presStyleCnt="0">
        <dgm:presLayoutVars>
          <dgm:chPref val="1"/>
          <dgm:dir/>
          <dgm:animOne val="branch"/>
          <dgm:animLvl val="lvl"/>
          <dgm:resizeHandles/>
        </dgm:presLayoutVars>
      </dgm:prSet>
      <dgm:spPr/>
      <dgm:t>
        <a:bodyPr/>
        <a:lstStyle/>
        <a:p>
          <a:endParaRPr lang="es-MX"/>
        </a:p>
      </dgm:t>
    </dgm:pt>
    <dgm:pt modelId="{EFAA6481-3379-4A02-A5BF-536CBC9CAEB2}" type="pres">
      <dgm:prSet presAssocID="{DADAB755-47DD-4735-96EC-7A55F7FEF30F}" presName="vertOne" presStyleCnt="0"/>
      <dgm:spPr/>
    </dgm:pt>
    <dgm:pt modelId="{C0986A49-4B7A-4FFB-BB90-9EBC1893E51E}" type="pres">
      <dgm:prSet presAssocID="{DADAB755-47DD-4735-96EC-7A55F7FEF30F}" presName="txOne" presStyleLbl="node0" presStyleIdx="0" presStyleCnt="1" custScaleY="87389">
        <dgm:presLayoutVars>
          <dgm:chPref val="3"/>
        </dgm:presLayoutVars>
      </dgm:prSet>
      <dgm:spPr/>
      <dgm:t>
        <a:bodyPr/>
        <a:lstStyle/>
        <a:p>
          <a:endParaRPr lang="es-MX"/>
        </a:p>
      </dgm:t>
    </dgm:pt>
    <dgm:pt modelId="{D2EF918C-4FF2-4690-96F6-C94A89EB7F78}" type="pres">
      <dgm:prSet presAssocID="{DADAB755-47DD-4735-96EC-7A55F7FEF30F}" presName="parTransOne" presStyleCnt="0"/>
      <dgm:spPr/>
    </dgm:pt>
    <dgm:pt modelId="{BCE87FBC-4EB6-4794-A8E6-4ABD59A91D7C}" type="pres">
      <dgm:prSet presAssocID="{DADAB755-47DD-4735-96EC-7A55F7FEF30F}" presName="horzOne" presStyleCnt="0"/>
      <dgm:spPr/>
    </dgm:pt>
    <dgm:pt modelId="{DA842963-7DF4-4A46-9D77-C2BD9D379DBF}" type="pres">
      <dgm:prSet presAssocID="{3CF2B110-F385-4D36-A6C7-8E96C28DE98A}" presName="vertTwo" presStyleCnt="0"/>
      <dgm:spPr/>
    </dgm:pt>
    <dgm:pt modelId="{19432192-F3C0-4A41-A8EA-97019F389994}" type="pres">
      <dgm:prSet presAssocID="{3CF2B110-F385-4D36-A6C7-8E96C28DE98A}" presName="txTwo" presStyleLbl="node2" presStyleIdx="0" presStyleCnt="2">
        <dgm:presLayoutVars>
          <dgm:chPref val="3"/>
        </dgm:presLayoutVars>
      </dgm:prSet>
      <dgm:spPr/>
      <dgm:t>
        <a:bodyPr/>
        <a:lstStyle/>
        <a:p>
          <a:endParaRPr lang="es-MX"/>
        </a:p>
      </dgm:t>
    </dgm:pt>
    <dgm:pt modelId="{7D228222-53BE-4085-86F2-20E6F8964989}" type="pres">
      <dgm:prSet presAssocID="{3CF2B110-F385-4D36-A6C7-8E96C28DE98A}" presName="parTransTwo" presStyleCnt="0"/>
      <dgm:spPr/>
    </dgm:pt>
    <dgm:pt modelId="{D33B190B-2025-4234-8E75-6427A216BE00}" type="pres">
      <dgm:prSet presAssocID="{3CF2B110-F385-4D36-A6C7-8E96C28DE98A}" presName="horzTwo" presStyleCnt="0"/>
      <dgm:spPr/>
    </dgm:pt>
    <dgm:pt modelId="{6FA246AF-7D7E-44BD-A52F-6113B96253B9}" type="pres">
      <dgm:prSet presAssocID="{BDA2639C-418D-4F58-84B3-5642AD7189D8}" presName="vertThree" presStyleCnt="0"/>
      <dgm:spPr/>
    </dgm:pt>
    <dgm:pt modelId="{57368893-7FA6-4F3E-920E-1F76604F7D3D}" type="pres">
      <dgm:prSet presAssocID="{BDA2639C-418D-4F58-84B3-5642AD7189D8}" presName="txThree" presStyleLbl="node3" presStyleIdx="0" presStyleCnt="2" custLinFactNeighborX="185" custLinFactNeighborY="-1138">
        <dgm:presLayoutVars>
          <dgm:chPref val="3"/>
        </dgm:presLayoutVars>
      </dgm:prSet>
      <dgm:spPr/>
      <dgm:t>
        <a:bodyPr/>
        <a:lstStyle/>
        <a:p>
          <a:endParaRPr lang="es-MX"/>
        </a:p>
      </dgm:t>
    </dgm:pt>
    <dgm:pt modelId="{8030AF14-77A7-4B94-87FD-2AB7EDADE74A}" type="pres">
      <dgm:prSet presAssocID="{BDA2639C-418D-4F58-84B3-5642AD7189D8}" presName="horzThree" presStyleCnt="0"/>
      <dgm:spPr/>
    </dgm:pt>
    <dgm:pt modelId="{DE357E9F-7098-410A-8986-63B2E451003F}" type="pres">
      <dgm:prSet presAssocID="{F42128FE-D5AE-4F4F-A174-2238F896D888}" presName="sibSpaceTwo" presStyleCnt="0"/>
      <dgm:spPr/>
    </dgm:pt>
    <dgm:pt modelId="{B78E24F1-174C-46D8-B137-63FCB6A76035}" type="pres">
      <dgm:prSet presAssocID="{5FFD3068-2F80-46BB-9723-BDCA1729AC82}" presName="vertTwo" presStyleCnt="0"/>
      <dgm:spPr/>
    </dgm:pt>
    <dgm:pt modelId="{9BB011A1-D5F5-4005-BD7D-2C6D25C4F948}" type="pres">
      <dgm:prSet presAssocID="{5FFD3068-2F80-46BB-9723-BDCA1729AC82}" presName="txTwo" presStyleLbl="node2" presStyleIdx="1" presStyleCnt="2">
        <dgm:presLayoutVars>
          <dgm:chPref val="3"/>
        </dgm:presLayoutVars>
      </dgm:prSet>
      <dgm:spPr/>
      <dgm:t>
        <a:bodyPr/>
        <a:lstStyle/>
        <a:p>
          <a:endParaRPr lang="es-MX"/>
        </a:p>
      </dgm:t>
    </dgm:pt>
    <dgm:pt modelId="{1DD38740-F052-42DA-8E2A-83624606D452}" type="pres">
      <dgm:prSet presAssocID="{5FFD3068-2F80-46BB-9723-BDCA1729AC82}" presName="parTransTwo" presStyleCnt="0"/>
      <dgm:spPr/>
    </dgm:pt>
    <dgm:pt modelId="{D4E3C746-9C70-44A2-B0B6-650C42121837}" type="pres">
      <dgm:prSet presAssocID="{5FFD3068-2F80-46BB-9723-BDCA1729AC82}" presName="horzTwo" presStyleCnt="0"/>
      <dgm:spPr/>
    </dgm:pt>
    <dgm:pt modelId="{BAEA1EA3-4120-4EDE-92ED-7D28F306DD58}" type="pres">
      <dgm:prSet presAssocID="{A5A9E617-482D-476E-AB27-1896B3B36C3E}" presName="vertThree" presStyleCnt="0"/>
      <dgm:spPr/>
    </dgm:pt>
    <dgm:pt modelId="{120FF041-939C-4356-8177-804A7F486625}" type="pres">
      <dgm:prSet presAssocID="{A5A9E617-482D-476E-AB27-1896B3B36C3E}" presName="txThree" presStyleLbl="node3" presStyleIdx="1" presStyleCnt="2">
        <dgm:presLayoutVars>
          <dgm:chPref val="3"/>
        </dgm:presLayoutVars>
      </dgm:prSet>
      <dgm:spPr/>
      <dgm:t>
        <a:bodyPr/>
        <a:lstStyle/>
        <a:p>
          <a:endParaRPr lang="es-MX"/>
        </a:p>
      </dgm:t>
    </dgm:pt>
    <dgm:pt modelId="{901DAA16-3D59-4121-953B-09A06A021C8B}" type="pres">
      <dgm:prSet presAssocID="{A5A9E617-482D-476E-AB27-1896B3B36C3E}" presName="horzThree" presStyleCnt="0"/>
      <dgm:spPr/>
    </dgm:pt>
  </dgm:ptLst>
  <dgm:cxnLst>
    <dgm:cxn modelId="{458D38EC-ACAC-4D68-B9F3-1FA2D7825EA8}" srcId="{5FFD3068-2F80-46BB-9723-BDCA1729AC82}" destId="{A5A9E617-482D-476E-AB27-1896B3B36C3E}" srcOrd="0" destOrd="0" parTransId="{616E42E9-A3BE-4BCA-A203-4248F6E7DD45}" sibTransId="{A815E2B1-2AF4-42D8-8974-610B824115E9}"/>
    <dgm:cxn modelId="{E1E29501-768D-42C4-9948-693C01474D4F}" srcId="{3CF2B110-F385-4D36-A6C7-8E96C28DE98A}" destId="{BDA2639C-418D-4F58-84B3-5642AD7189D8}" srcOrd="0" destOrd="0" parTransId="{AEE2DDCB-E601-41D0-BE4C-C9B1EDDDAE47}" sibTransId="{74CE4E01-17EC-4E1B-98C0-34E48AD1DB2D}"/>
    <dgm:cxn modelId="{E96EF21C-E896-4A9C-BBC9-F21502A639BD}" type="presOf" srcId="{A5A9E617-482D-476E-AB27-1896B3B36C3E}" destId="{120FF041-939C-4356-8177-804A7F486625}" srcOrd="0" destOrd="0" presId="urn:microsoft.com/office/officeart/2005/8/layout/hierarchy4"/>
    <dgm:cxn modelId="{1175B182-D219-412F-BFFA-B393DD8EDB38}" type="presOf" srcId="{DADAB755-47DD-4735-96EC-7A55F7FEF30F}" destId="{C0986A49-4B7A-4FFB-BB90-9EBC1893E51E}" srcOrd="0" destOrd="0" presId="urn:microsoft.com/office/officeart/2005/8/layout/hierarchy4"/>
    <dgm:cxn modelId="{B41EFBFE-608D-4048-8DAC-39C218C87D0A}" srcId="{DADAB755-47DD-4735-96EC-7A55F7FEF30F}" destId="{5FFD3068-2F80-46BB-9723-BDCA1729AC82}" srcOrd="1" destOrd="0" parTransId="{8510B7C5-D5DB-4530-90FB-0F20AD2A0E6B}" sibTransId="{C550B16B-5302-4902-9CCA-5B5184D7FDD5}"/>
    <dgm:cxn modelId="{B9D94A8C-BA23-4020-B375-C28E96AE4E88}" srcId="{DADAB755-47DD-4735-96EC-7A55F7FEF30F}" destId="{3CF2B110-F385-4D36-A6C7-8E96C28DE98A}" srcOrd="0" destOrd="0" parTransId="{94A85AFA-21C5-4934-B4A0-B3F88C56AFD1}" sibTransId="{F42128FE-D5AE-4F4F-A174-2238F896D888}"/>
    <dgm:cxn modelId="{785172CA-7947-4B66-8E0F-A6D99C93EE68}" type="presOf" srcId="{8480E633-B415-482D-835B-80305826CA6E}" destId="{49CE3DE6-F678-4C2D-9D12-39F3FE2A5282}" srcOrd="0" destOrd="0" presId="urn:microsoft.com/office/officeart/2005/8/layout/hierarchy4"/>
    <dgm:cxn modelId="{7686A6A4-8D8A-4268-B861-12E676941A75}" type="presOf" srcId="{3CF2B110-F385-4D36-A6C7-8E96C28DE98A}" destId="{19432192-F3C0-4A41-A8EA-97019F389994}" srcOrd="0" destOrd="0" presId="urn:microsoft.com/office/officeart/2005/8/layout/hierarchy4"/>
    <dgm:cxn modelId="{0239C8B2-F727-4026-B34D-40A500AEF1B4}" type="presOf" srcId="{BDA2639C-418D-4F58-84B3-5642AD7189D8}" destId="{57368893-7FA6-4F3E-920E-1F76604F7D3D}" srcOrd="0" destOrd="0" presId="urn:microsoft.com/office/officeart/2005/8/layout/hierarchy4"/>
    <dgm:cxn modelId="{A8B33A5A-D653-47A9-880C-8AD1E4A172E5}" srcId="{8480E633-B415-482D-835B-80305826CA6E}" destId="{DADAB755-47DD-4735-96EC-7A55F7FEF30F}" srcOrd="0" destOrd="0" parTransId="{9CD2E010-148C-4F74-AC70-F63893EFC8F2}" sibTransId="{8BA9AB31-735A-4E3F-A2B5-08A9FEB6600C}"/>
    <dgm:cxn modelId="{DE24345E-4C21-4070-8CEE-F9841E6B59A8}" type="presOf" srcId="{5FFD3068-2F80-46BB-9723-BDCA1729AC82}" destId="{9BB011A1-D5F5-4005-BD7D-2C6D25C4F948}" srcOrd="0" destOrd="0" presId="urn:microsoft.com/office/officeart/2005/8/layout/hierarchy4"/>
    <dgm:cxn modelId="{632F3A5F-7B50-4F2A-B32F-A2457EA5D563}" type="presParOf" srcId="{49CE3DE6-F678-4C2D-9D12-39F3FE2A5282}" destId="{EFAA6481-3379-4A02-A5BF-536CBC9CAEB2}" srcOrd="0" destOrd="0" presId="urn:microsoft.com/office/officeart/2005/8/layout/hierarchy4"/>
    <dgm:cxn modelId="{06FFE613-E2E9-407E-A90F-FC6CB7837E52}" type="presParOf" srcId="{EFAA6481-3379-4A02-A5BF-536CBC9CAEB2}" destId="{C0986A49-4B7A-4FFB-BB90-9EBC1893E51E}" srcOrd="0" destOrd="0" presId="urn:microsoft.com/office/officeart/2005/8/layout/hierarchy4"/>
    <dgm:cxn modelId="{CCCAE5C0-C194-45C7-845E-02E6F5EFBD0A}" type="presParOf" srcId="{EFAA6481-3379-4A02-A5BF-536CBC9CAEB2}" destId="{D2EF918C-4FF2-4690-96F6-C94A89EB7F78}" srcOrd="1" destOrd="0" presId="urn:microsoft.com/office/officeart/2005/8/layout/hierarchy4"/>
    <dgm:cxn modelId="{06F67FC7-D64F-4D17-8816-9B62D96B7DC1}" type="presParOf" srcId="{EFAA6481-3379-4A02-A5BF-536CBC9CAEB2}" destId="{BCE87FBC-4EB6-4794-A8E6-4ABD59A91D7C}" srcOrd="2" destOrd="0" presId="urn:microsoft.com/office/officeart/2005/8/layout/hierarchy4"/>
    <dgm:cxn modelId="{B7CAB43C-4377-46B1-B90C-889CFB85A1B6}" type="presParOf" srcId="{BCE87FBC-4EB6-4794-A8E6-4ABD59A91D7C}" destId="{DA842963-7DF4-4A46-9D77-C2BD9D379DBF}" srcOrd="0" destOrd="0" presId="urn:microsoft.com/office/officeart/2005/8/layout/hierarchy4"/>
    <dgm:cxn modelId="{E040213D-FA46-4D30-9873-B217B44249DF}" type="presParOf" srcId="{DA842963-7DF4-4A46-9D77-C2BD9D379DBF}" destId="{19432192-F3C0-4A41-A8EA-97019F389994}" srcOrd="0" destOrd="0" presId="urn:microsoft.com/office/officeart/2005/8/layout/hierarchy4"/>
    <dgm:cxn modelId="{4AD78D38-1C54-451F-A531-7199EA296F5F}" type="presParOf" srcId="{DA842963-7DF4-4A46-9D77-C2BD9D379DBF}" destId="{7D228222-53BE-4085-86F2-20E6F8964989}" srcOrd="1" destOrd="0" presId="urn:microsoft.com/office/officeart/2005/8/layout/hierarchy4"/>
    <dgm:cxn modelId="{032362BD-6305-403F-8064-EBC9F17B9344}" type="presParOf" srcId="{DA842963-7DF4-4A46-9D77-C2BD9D379DBF}" destId="{D33B190B-2025-4234-8E75-6427A216BE00}" srcOrd="2" destOrd="0" presId="urn:microsoft.com/office/officeart/2005/8/layout/hierarchy4"/>
    <dgm:cxn modelId="{C3444A2D-64F8-4491-932A-261D0F63C836}" type="presParOf" srcId="{D33B190B-2025-4234-8E75-6427A216BE00}" destId="{6FA246AF-7D7E-44BD-A52F-6113B96253B9}" srcOrd="0" destOrd="0" presId="urn:microsoft.com/office/officeart/2005/8/layout/hierarchy4"/>
    <dgm:cxn modelId="{37F07F32-2B00-413A-A3CE-7187C568D827}" type="presParOf" srcId="{6FA246AF-7D7E-44BD-A52F-6113B96253B9}" destId="{57368893-7FA6-4F3E-920E-1F76604F7D3D}" srcOrd="0" destOrd="0" presId="urn:microsoft.com/office/officeart/2005/8/layout/hierarchy4"/>
    <dgm:cxn modelId="{D3C9E0AD-4C1D-43CF-BDB3-FC83EB767E9D}" type="presParOf" srcId="{6FA246AF-7D7E-44BD-A52F-6113B96253B9}" destId="{8030AF14-77A7-4B94-87FD-2AB7EDADE74A}" srcOrd="1" destOrd="0" presId="urn:microsoft.com/office/officeart/2005/8/layout/hierarchy4"/>
    <dgm:cxn modelId="{494E8787-740B-4005-A3D0-2D3CAC9A571D}" type="presParOf" srcId="{BCE87FBC-4EB6-4794-A8E6-4ABD59A91D7C}" destId="{DE357E9F-7098-410A-8986-63B2E451003F}" srcOrd="1" destOrd="0" presId="urn:microsoft.com/office/officeart/2005/8/layout/hierarchy4"/>
    <dgm:cxn modelId="{97563F86-24B7-4A2A-984F-E9122C861665}" type="presParOf" srcId="{BCE87FBC-4EB6-4794-A8E6-4ABD59A91D7C}" destId="{B78E24F1-174C-46D8-B137-63FCB6A76035}" srcOrd="2" destOrd="0" presId="urn:microsoft.com/office/officeart/2005/8/layout/hierarchy4"/>
    <dgm:cxn modelId="{27067CC4-DC26-4F40-8180-D684F01344DC}" type="presParOf" srcId="{B78E24F1-174C-46D8-B137-63FCB6A76035}" destId="{9BB011A1-D5F5-4005-BD7D-2C6D25C4F948}" srcOrd="0" destOrd="0" presId="urn:microsoft.com/office/officeart/2005/8/layout/hierarchy4"/>
    <dgm:cxn modelId="{BA599E88-0ABB-452B-BA1E-7A835C246493}" type="presParOf" srcId="{B78E24F1-174C-46D8-B137-63FCB6A76035}" destId="{1DD38740-F052-42DA-8E2A-83624606D452}" srcOrd="1" destOrd="0" presId="urn:microsoft.com/office/officeart/2005/8/layout/hierarchy4"/>
    <dgm:cxn modelId="{CFF8F20B-FDBF-415E-93CC-1A9E91BD18B3}" type="presParOf" srcId="{B78E24F1-174C-46D8-B137-63FCB6A76035}" destId="{D4E3C746-9C70-44A2-B0B6-650C42121837}" srcOrd="2" destOrd="0" presId="urn:microsoft.com/office/officeart/2005/8/layout/hierarchy4"/>
    <dgm:cxn modelId="{5EBC9857-DE15-4CAB-BAD0-85339927ECCC}" type="presParOf" srcId="{D4E3C746-9C70-44A2-B0B6-650C42121837}" destId="{BAEA1EA3-4120-4EDE-92ED-7D28F306DD58}" srcOrd="0" destOrd="0" presId="urn:microsoft.com/office/officeart/2005/8/layout/hierarchy4"/>
    <dgm:cxn modelId="{A3F4EB81-E9FA-4DBE-A83A-16215072276B}" type="presParOf" srcId="{BAEA1EA3-4120-4EDE-92ED-7D28F306DD58}" destId="{120FF041-939C-4356-8177-804A7F486625}" srcOrd="0" destOrd="0" presId="urn:microsoft.com/office/officeart/2005/8/layout/hierarchy4"/>
    <dgm:cxn modelId="{4CDE66B0-0E4B-417D-9B80-65C3D35BA7EB}" type="presParOf" srcId="{BAEA1EA3-4120-4EDE-92ED-7D28F306DD58}" destId="{901DAA16-3D59-4121-953B-09A06A021C8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80E633-B415-482D-835B-80305826CA6E}" type="doc">
      <dgm:prSet loTypeId="urn:microsoft.com/office/officeart/2005/8/layout/hierarchy4" loCatId="relationship" qsTypeId="urn:microsoft.com/office/officeart/2005/8/quickstyle/simple5" qsCatId="simple" csTypeId="urn:microsoft.com/office/officeart/2005/8/colors/accent2_1" csCatId="accent2" phldr="1"/>
      <dgm:spPr/>
      <dgm:t>
        <a:bodyPr/>
        <a:lstStyle/>
        <a:p>
          <a:endParaRPr lang="es-MX"/>
        </a:p>
      </dgm:t>
    </dgm:pt>
    <dgm:pt modelId="{DADAB755-47DD-4735-96EC-7A55F7FEF30F}">
      <dgm:prSet custT="1"/>
      <dgm:spPr>
        <a:solidFill>
          <a:srgbClr val="92D050"/>
        </a:solidFill>
        <a:ln>
          <a:noFill/>
        </a:ln>
        <a:effectLst>
          <a:softEdge rad="12700"/>
        </a:effectLst>
        <a:scene3d>
          <a:camera prst="orthographicFront">
            <a:rot lat="0" lon="0" rev="0"/>
          </a:camera>
          <a:lightRig rig="chilly" dir="t">
            <a:rot lat="0" lon="0" rev="18480000"/>
          </a:lightRig>
        </a:scene3d>
        <a:sp3d prstMaterial="clear">
          <a:bevelT h="63500"/>
        </a:sp3d>
      </dgm:spPr>
      <dgm:t>
        <a:bodyPr/>
        <a:lstStyle/>
        <a:p>
          <a:pPr rtl="0"/>
          <a:r>
            <a:rPr lang="es-ES" sz="2800" dirty="0" smtClean="0"/>
            <a:t>Lineamientos y disposiciones</a:t>
          </a:r>
          <a:endParaRPr lang="es-MX" sz="2800" dirty="0"/>
        </a:p>
      </dgm:t>
    </dgm:pt>
    <dgm:pt modelId="{9CD2E010-148C-4F74-AC70-F63893EFC8F2}" type="parTrans" cxnId="{A8B33A5A-D653-47A9-880C-8AD1E4A172E5}">
      <dgm:prSet/>
      <dgm:spPr/>
      <dgm:t>
        <a:bodyPr/>
        <a:lstStyle/>
        <a:p>
          <a:endParaRPr lang="es-MX"/>
        </a:p>
      </dgm:t>
    </dgm:pt>
    <dgm:pt modelId="{8BA9AB31-735A-4E3F-A2B5-08A9FEB6600C}" type="sibTrans" cxnId="{A8B33A5A-D653-47A9-880C-8AD1E4A172E5}">
      <dgm:prSet/>
      <dgm:spPr/>
      <dgm:t>
        <a:bodyPr/>
        <a:lstStyle/>
        <a:p>
          <a:endParaRPr lang="es-MX"/>
        </a:p>
      </dgm:t>
    </dgm:pt>
    <dgm:pt modelId="{3CF2B110-F385-4D36-A6C7-8E96C28DE98A}">
      <dgm:prSet/>
      <dgm:spPr>
        <a:noFill/>
        <a:ln>
          <a:solidFill>
            <a:schemeClr val="tx1"/>
          </a:solidFill>
        </a:ln>
      </dgm:spPr>
      <dgm:t>
        <a:bodyPr/>
        <a:lstStyle/>
        <a:p>
          <a:pPr rtl="0"/>
          <a:r>
            <a:rPr lang="es-ES" dirty="0" smtClean="0"/>
            <a:t>Manual Administrativo</a:t>
          </a:r>
        </a:p>
        <a:p>
          <a:pPr rtl="0"/>
          <a:r>
            <a:rPr lang="es-ES" dirty="0" smtClean="0"/>
            <a:t>(MAAGMAASSP) </a:t>
          </a:r>
          <a:endParaRPr lang="es-MX" dirty="0"/>
        </a:p>
      </dgm:t>
    </dgm:pt>
    <dgm:pt modelId="{94A85AFA-21C5-4934-B4A0-B3F88C56AFD1}" type="parTrans" cxnId="{B9D94A8C-BA23-4020-B375-C28E96AE4E88}">
      <dgm:prSet/>
      <dgm:spPr/>
      <dgm:t>
        <a:bodyPr/>
        <a:lstStyle/>
        <a:p>
          <a:endParaRPr lang="es-MX"/>
        </a:p>
      </dgm:t>
    </dgm:pt>
    <dgm:pt modelId="{F42128FE-D5AE-4F4F-A174-2238F896D888}" type="sibTrans" cxnId="{B9D94A8C-BA23-4020-B375-C28E96AE4E88}">
      <dgm:prSet/>
      <dgm:spPr/>
      <dgm:t>
        <a:bodyPr/>
        <a:lstStyle/>
        <a:p>
          <a:endParaRPr lang="es-MX"/>
        </a:p>
      </dgm:t>
    </dgm:pt>
    <dgm:pt modelId="{5FFD3068-2F80-46BB-9723-BDCA1729AC82}">
      <dgm:prSet/>
      <dgm:spPr>
        <a:noFill/>
        <a:ln>
          <a:solidFill>
            <a:schemeClr val="tx1"/>
          </a:solidFill>
        </a:ln>
      </dgm:spPr>
      <dgm:t>
        <a:bodyPr/>
        <a:lstStyle/>
        <a:p>
          <a:pPr rtl="0"/>
          <a:r>
            <a:rPr lang="es-ES" dirty="0" smtClean="0"/>
            <a:t>Manual Administrativo </a:t>
          </a:r>
        </a:p>
        <a:p>
          <a:pPr rtl="0"/>
          <a:r>
            <a:rPr lang="es-ES" dirty="0" smtClean="0"/>
            <a:t>(MAAGMOPSRM) </a:t>
          </a:r>
          <a:endParaRPr lang="es-MX" dirty="0"/>
        </a:p>
      </dgm:t>
    </dgm:pt>
    <dgm:pt modelId="{8510B7C5-D5DB-4530-90FB-0F20AD2A0E6B}" type="parTrans" cxnId="{B41EFBFE-608D-4048-8DAC-39C218C87D0A}">
      <dgm:prSet/>
      <dgm:spPr/>
      <dgm:t>
        <a:bodyPr/>
        <a:lstStyle/>
        <a:p>
          <a:endParaRPr lang="es-MX"/>
        </a:p>
      </dgm:t>
    </dgm:pt>
    <dgm:pt modelId="{C550B16B-5302-4902-9CCA-5B5184D7FDD5}" type="sibTrans" cxnId="{B41EFBFE-608D-4048-8DAC-39C218C87D0A}">
      <dgm:prSet/>
      <dgm:spPr/>
      <dgm:t>
        <a:bodyPr/>
        <a:lstStyle/>
        <a:p>
          <a:endParaRPr lang="es-MX"/>
        </a:p>
      </dgm:t>
    </dgm:pt>
    <dgm:pt modelId="{49CE3DE6-F678-4C2D-9D12-39F3FE2A5282}" type="pres">
      <dgm:prSet presAssocID="{8480E633-B415-482D-835B-80305826CA6E}" presName="Name0" presStyleCnt="0">
        <dgm:presLayoutVars>
          <dgm:chPref val="1"/>
          <dgm:dir/>
          <dgm:animOne val="branch"/>
          <dgm:animLvl val="lvl"/>
          <dgm:resizeHandles/>
        </dgm:presLayoutVars>
      </dgm:prSet>
      <dgm:spPr/>
      <dgm:t>
        <a:bodyPr/>
        <a:lstStyle/>
        <a:p>
          <a:endParaRPr lang="es-MX"/>
        </a:p>
      </dgm:t>
    </dgm:pt>
    <dgm:pt modelId="{EFAA6481-3379-4A02-A5BF-536CBC9CAEB2}" type="pres">
      <dgm:prSet presAssocID="{DADAB755-47DD-4735-96EC-7A55F7FEF30F}" presName="vertOne" presStyleCnt="0"/>
      <dgm:spPr/>
    </dgm:pt>
    <dgm:pt modelId="{C0986A49-4B7A-4FFB-BB90-9EBC1893E51E}" type="pres">
      <dgm:prSet presAssocID="{DADAB755-47DD-4735-96EC-7A55F7FEF30F}" presName="txOne" presStyleLbl="node0" presStyleIdx="0" presStyleCnt="1" custLinFactY="-10066" custLinFactNeighborX="-74667" custLinFactNeighborY="-100000">
        <dgm:presLayoutVars>
          <dgm:chPref val="3"/>
        </dgm:presLayoutVars>
      </dgm:prSet>
      <dgm:spPr/>
      <dgm:t>
        <a:bodyPr/>
        <a:lstStyle/>
        <a:p>
          <a:endParaRPr lang="es-MX"/>
        </a:p>
      </dgm:t>
    </dgm:pt>
    <dgm:pt modelId="{D2EF918C-4FF2-4690-96F6-C94A89EB7F78}" type="pres">
      <dgm:prSet presAssocID="{DADAB755-47DD-4735-96EC-7A55F7FEF30F}" presName="parTransOne" presStyleCnt="0"/>
      <dgm:spPr/>
    </dgm:pt>
    <dgm:pt modelId="{BCE87FBC-4EB6-4794-A8E6-4ABD59A91D7C}" type="pres">
      <dgm:prSet presAssocID="{DADAB755-47DD-4735-96EC-7A55F7FEF30F}" presName="horzOne" presStyleCnt="0"/>
      <dgm:spPr/>
    </dgm:pt>
    <dgm:pt modelId="{DA842963-7DF4-4A46-9D77-C2BD9D379DBF}" type="pres">
      <dgm:prSet presAssocID="{3CF2B110-F385-4D36-A6C7-8E96C28DE98A}" presName="vertTwo" presStyleCnt="0"/>
      <dgm:spPr/>
    </dgm:pt>
    <dgm:pt modelId="{19432192-F3C0-4A41-A8EA-97019F389994}" type="pres">
      <dgm:prSet presAssocID="{3CF2B110-F385-4D36-A6C7-8E96C28DE98A}" presName="txTwo" presStyleLbl="node2" presStyleIdx="0" presStyleCnt="2" custLinFactNeighborX="-496" custLinFactNeighborY="48217">
        <dgm:presLayoutVars>
          <dgm:chPref val="3"/>
        </dgm:presLayoutVars>
      </dgm:prSet>
      <dgm:spPr/>
      <dgm:t>
        <a:bodyPr/>
        <a:lstStyle/>
        <a:p>
          <a:endParaRPr lang="es-MX"/>
        </a:p>
      </dgm:t>
    </dgm:pt>
    <dgm:pt modelId="{D33B190B-2025-4234-8E75-6427A216BE00}" type="pres">
      <dgm:prSet presAssocID="{3CF2B110-F385-4D36-A6C7-8E96C28DE98A}" presName="horzTwo" presStyleCnt="0"/>
      <dgm:spPr/>
    </dgm:pt>
    <dgm:pt modelId="{DE357E9F-7098-410A-8986-63B2E451003F}" type="pres">
      <dgm:prSet presAssocID="{F42128FE-D5AE-4F4F-A174-2238F896D888}" presName="sibSpaceTwo" presStyleCnt="0"/>
      <dgm:spPr/>
    </dgm:pt>
    <dgm:pt modelId="{B78E24F1-174C-46D8-B137-63FCB6A76035}" type="pres">
      <dgm:prSet presAssocID="{5FFD3068-2F80-46BB-9723-BDCA1729AC82}" presName="vertTwo" presStyleCnt="0"/>
      <dgm:spPr/>
    </dgm:pt>
    <dgm:pt modelId="{9BB011A1-D5F5-4005-BD7D-2C6D25C4F948}" type="pres">
      <dgm:prSet presAssocID="{5FFD3068-2F80-46BB-9723-BDCA1729AC82}" presName="txTwo" presStyleLbl="node2" presStyleIdx="1" presStyleCnt="2" custLinFactNeighborX="77" custLinFactNeighborY="-7163">
        <dgm:presLayoutVars>
          <dgm:chPref val="3"/>
        </dgm:presLayoutVars>
      </dgm:prSet>
      <dgm:spPr/>
      <dgm:t>
        <a:bodyPr/>
        <a:lstStyle/>
        <a:p>
          <a:endParaRPr lang="es-MX"/>
        </a:p>
      </dgm:t>
    </dgm:pt>
    <dgm:pt modelId="{D4E3C746-9C70-44A2-B0B6-650C42121837}" type="pres">
      <dgm:prSet presAssocID="{5FFD3068-2F80-46BB-9723-BDCA1729AC82}" presName="horzTwo" presStyleCnt="0"/>
      <dgm:spPr/>
    </dgm:pt>
  </dgm:ptLst>
  <dgm:cxnLst>
    <dgm:cxn modelId="{F6505D4F-B4DA-407E-BFDC-24D628BD08D1}" type="presOf" srcId="{DADAB755-47DD-4735-96EC-7A55F7FEF30F}" destId="{C0986A49-4B7A-4FFB-BB90-9EBC1893E51E}" srcOrd="0" destOrd="0" presId="urn:microsoft.com/office/officeart/2005/8/layout/hierarchy4"/>
    <dgm:cxn modelId="{27F1AF0C-7BFC-477F-A11A-D4DB3188CA6F}" type="presOf" srcId="{3CF2B110-F385-4D36-A6C7-8E96C28DE98A}" destId="{19432192-F3C0-4A41-A8EA-97019F389994}" srcOrd="0" destOrd="0" presId="urn:microsoft.com/office/officeart/2005/8/layout/hierarchy4"/>
    <dgm:cxn modelId="{B41EFBFE-608D-4048-8DAC-39C218C87D0A}" srcId="{DADAB755-47DD-4735-96EC-7A55F7FEF30F}" destId="{5FFD3068-2F80-46BB-9723-BDCA1729AC82}" srcOrd="1" destOrd="0" parTransId="{8510B7C5-D5DB-4530-90FB-0F20AD2A0E6B}" sibTransId="{C550B16B-5302-4902-9CCA-5B5184D7FDD5}"/>
    <dgm:cxn modelId="{B9D94A8C-BA23-4020-B375-C28E96AE4E88}" srcId="{DADAB755-47DD-4735-96EC-7A55F7FEF30F}" destId="{3CF2B110-F385-4D36-A6C7-8E96C28DE98A}" srcOrd="0" destOrd="0" parTransId="{94A85AFA-21C5-4934-B4A0-B3F88C56AFD1}" sibTransId="{F42128FE-D5AE-4F4F-A174-2238F896D888}"/>
    <dgm:cxn modelId="{A8B33A5A-D653-47A9-880C-8AD1E4A172E5}" srcId="{8480E633-B415-482D-835B-80305826CA6E}" destId="{DADAB755-47DD-4735-96EC-7A55F7FEF30F}" srcOrd="0" destOrd="0" parTransId="{9CD2E010-148C-4F74-AC70-F63893EFC8F2}" sibTransId="{8BA9AB31-735A-4E3F-A2B5-08A9FEB6600C}"/>
    <dgm:cxn modelId="{8DCF6037-82F3-4B74-B30A-DC0560423B8E}" type="presOf" srcId="{8480E633-B415-482D-835B-80305826CA6E}" destId="{49CE3DE6-F678-4C2D-9D12-39F3FE2A5282}" srcOrd="0" destOrd="0" presId="urn:microsoft.com/office/officeart/2005/8/layout/hierarchy4"/>
    <dgm:cxn modelId="{86A204FD-4836-418D-8129-650AFD66DD49}" type="presOf" srcId="{5FFD3068-2F80-46BB-9723-BDCA1729AC82}" destId="{9BB011A1-D5F5-4005-BD7D-2C6D25C4F948}" srcOrd="0" destOrd="0" presId="urn:microsoft.com/office/officeart/2005/8/layout/hierarchy4"/>
    <dgm:cxn modelId="{5F3030E0-EDEA-4723-AC75-4CC86E9BD8DB}" type="presParOf" srcId="{49CE3DE6-F678-4C2D-9D12-39F3FE2A5282}" destId="{EFAA6481-3379-4A02-A5BF-536CBC9CAEB2}" srcOrd="0" destOrd="0" presId="urn:microsoft.com/office/officeart/2005/8/layout/hierarchy4"/>
    <dgm:cxn modelId="{B1B83D88-3489-44F9-AA6F-01DBA0DB77A8}" type="presParOf" srcId="{EFAA6481-3379-4A02-A5BF-536CBC9CAEB2}" destId="{C0986A49-4B7A-4FFB-BB90-9EBC1893E51E}" srcOrd="0" destOrd="0" presId="urn:microsoft.com/office/officeart/2005/8/layout/hierarchy4"/>
    <dgm:cxn modelId="{56A509CD-0760-41AA-8862-C70F25B0E6FD}" type="presParOf" srcId="{EFAA6481-3379-4A02-A5BF-536CBC9CAEB2}" destId="{D2EF918C-4FF2-4690-96F6-C94A89EB7F78}" srcOrd="1" destOrd="0" presId="urn:microsoft.com/office/officeart/2005/8/layout/hierarchy4"/>
    <dgm:cxn modelId="{8ABC7D75-FADF-4BDD-A1F8-3046331D0595}" type="presParOf" srcId="{EFAA6481-3379-4A02-A5BF-536CBC9CAEB2}" destId="{BCE87FBC-4EB6-4794-A8E6-4ABD59A91D7C}" srcOrd="2" destOrd="0" presId="urn:microsoft.com/office/officeart/2005/8/layout/hierarchy4"/>
    <dgm:cxn modelId="{AF7673E0-C232-449B-A8AD-404A7FD5B295}" type="presParOf" srcId="{BCE87FBC-4EB6-4794-A8E6-4ABD59A91D7C}" destId="{DA842963-7DF4-4A46-9D77-C2BD9D379DBF}" srcOrd="0" destOrd="0" presId="urn:microsoft.com/office/officeart/2005/8/layout/hierarchy4"/>
    <dgm:cxn modelId="{19C91902-F8DC-427A-865A-C31714DEEC55}" type="presParOf" srcId="{DA842963-7DF4-4A46-9D77-C2BD9D379DBF}" destId="{19432192-F3C0-4A41-A8EA-97019F389994}" srcOrd="0" destOrd="0" presId="urn:microsoft.com/office/officeart/2005/8/layout/hierarchy4"/>
    <dgm:cxn modelId="{D31A706A-5047-4046-AB61-67345A36CF94}" type="presParOf" srcId="{DA842963-7DF4-4A46-9D77-C2BD9D379DBF}" destId="{D33B190B-2025-4234-8E75-6427A216BE00}" srcOrd="1" destOrd="0" presId="urn:microsoft.com/office/officeart/2005/8/layout/hierarchy4"/>
    <dgm:cxn modelId="{349A6F21-B2CB-4408-8F36-28D82D21B8F5}" type="presParOf" srcId="{BCE87FBC-4EB6-4794-A8E6-4ABD59A91D7C}" destId="{DE357E9F-7098-410A-8986-63B2E451003F}" srcOrd="1" destOrd="0" presId="urn:microsoft.com/office/officeart/2005/8/layout/hierarchy4"/>
    <dgm:cxn modelId="{7ADCCFC4-A989-480E-8DB3-D33F6D55E7C2}" type="presParOf" srcId="{BCE87FBC-4EB6-4794-A8E6-4ABD59A91D7C}" destId="{B78E24F1-174C-46D8-B137-63FCB6A76035}" srcOrd="2" destOrd="0" presId="urn:microsoft.com/office/officeart/2005/8/layout/hierarchy4"/>
    <dgm:cxn modelId="{3347C8DE-2DB3-4C90-BACE-D059419DB7F2}" type="presParOf" srcId="{B78E24F1-174C-46D8-B137-63FCB6A76035}" destId="{9BB011A1-D5F5-4005-BD7D-2C6D25C4F948}" srcOrd="0" destOrd="0" presId="urn:microsoft.com/office/officeart/2005/8/layout/hierarchy4"/>
    <dgm:cxn modelId="{B4B3CFAA-44F1-4126-A3A4-8F2FC1BDE30A}" type="presParOf" srcId="{B78E24F1-174C-46D8-B137-63FCB6A76035}" destId="{D4E3C746-9C70-44A2-B0B6-650C42121837}"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AC9DEF-D05C-4622-A0FD-A445521129B6}"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s-MX"/>
        </a:p>
      </dgm:t>
    </dgm:pt>
    <dgm:pt modelId="{1CAE3960-619C-4786-A7A9-EB490D2C14C5}">
      <dgm:prSet/>
      <dgm:spPr>
        <a:solidFill>
          <a:schemeClr val="tx1"/>
        </a:solidFill>
      </dgm:spPr>
      <dgm:t>
        <a:bodyPr/>
        <a:lstStyle/>
        <a:p>
          <a:pPr rtl="0"/>
          <a:r>
            <a:rPr lang="es-MX" b="1" dirty="0" smtClean="0"/>
            <a:t>PLANEACIÓN:</a:t>
          </a:r>
          <a:endParaRPr lang="es-MX" dirty="0"/>
        </a:p>
      </dgm:t>
    </dgm:pt>
    <dgm:pt modelId="{68B475AE-22F5-494E-BE84-F230EE97F802}" type="parTrans" cxnId="{4053D148-7DDE-42FF-9378-D16D0D125C1D}">
      <dgm:prSet/>
      <dgm:spPr/>
      <dgm:t>
        <a:bodyPr/>
        <a:lstStyle/>
        <a:p>
          <a:endParaRPr lang="es-MX"/>
        </a:p>
      </dgm:t>
    </dgm:pt>
    <dgm:pt modelId="{8BEF5606-EF7F-4324-BF46-3D81013BB537}" type="sibTrans" cxnId="{4053D148-7DDE-42FF-9378-D16D0D125C1D}">
      <dgm:prSet/>
      <dgm:spPr>
        <a:solidFill>
          <a:schemeClr val="bg1">
            <a:lumMod val="75000"/>
          </a:schemeClr>
        </a:solidFill>
        <a:ln>
          <a:solidFill>
            <a:schemeClr val="bg1">
              <a:lumMod val="75000"/>
            </a:schemeClr>
          </a:solidFill>
        </a:ln>
      </dgm:spPr>
      <dgm:t>
        <a:bodyPr/>
        <a:lstStyle/>
        <a:p>
          <a:endParaRPr lang="es-MX"/>
        </a:p>
      </dgm:t>
    </dgm:pt>
    <dgm:pt modelId="{F00BC8D3-75D2-493C-9B12-9CE9439C3864}">
      <dgm:prSet/>
      <dgm:spPr>
        <a:solidFill>
          <a:schemeClr val="tx1"/>
        </a:solidFill>
      </dgm:spPr>
      <dgm:t>
        <a:bodyPr/>
        <a:lstStyle/>
        <a:p>
          <a:pPr rtl="0"/>
          <a:r>
            <a:rPr lang="es-MX" b="1" dirty="0" smtClean="0"/>
            <a:t>CONTRATACIÓN</a:t>
          </a:r>
          <a:r>
            <a:rPr lang="es-MX" dirty="0" smtClean="0"/>
            <a:t>:</a:t>
          </a:r>
          <a:endParaRPr lang="es-MX" dirty="0"/>
        </a:p>
      </dgm:t>
    </dgm:pt>
    <dgm:pt modelId="{A01DC9C2-295B-4344-9C0B-5048B79C87AF}" type="parTrans" cxnId="{C8B3C218-B303-41C4-9CCD-ACC78F9FAA58}">
      <dgm:prSet/>
      <dgm:spPr/>
      <dgm:t>
        <a:bodyPr/>
        <a:lstStyle/>
        <a:p>
          <a:endParaRPr lang="es-MX"/>
        </a:p>
      </dgm:t>
    </dgm:pt>
    <dgm:pt modelId="{61951372-316D-4755-88CD-2E1AD355F50D}" type="sibTrans" cxnId="{C8B3C218-B303-41C4-9CCD-ACC78F9FAA58}">
      <dgm:prSet/>
      <dgm:spPr>
        <a:solidFill>
          <a:schemeClr val="bg1">
            <a:lumMod val="75000"/>
          </a:schemeClr>
        </a:solidFill>
        <a:ln>
          <a:solidFill>
            <a:schemeClr val="bg1">
              <a:lumMod val="65000"/>
            </a:schemeClr>
          </a:solidFill>
        </a:ln>
      </dgm:spPr>
      <dgm:t>
        <a:bodyPr/>
        <a:lstStyle/>
        <a:p>
          <a:endParaRPr lang="es-MX"/>
        </a:p>
      </dgm:t>
    </dgm:pt>
    <dgm:pt modelId="{5D57F450-EFBC-4CAD-A8B2-F0B51DBEF7F9}">
      <dgm:prSet custT="1"/>
      <dgm:spPr>
        <a:ln>
          <a:solidFill>
            <a:schemeClr val="bg1">
              <a:lumMod val="65000"/>
            </a:schemeClr>
          </a:solidFill>
        </a:ln>
      </dgm:spPr>
      <dgm:t>
        <a:bodyPr/>
        <a:lstStyle/>
        <a:p>
          <a:pPr algn="just" rtl="0"/>
          <a:r>
            <a:rPr lang="es-MX" sz="1400" dirty="0" smtClean="0"/>
            <a:t>La verificación de existencias e identificación  y priorización de necesidades; </a:t>
          </a:r>
          <a:endParaRPr lang="es-MX" sz="1400" dirty="0"/>
        </a:p>
      </dgm:t>
    </dgm:pt>
    <dgm:pt modelId="{1CFF77B7-17C4-4D54-9EEF-BC5A09DB3C37}" type="parTrans" cxnId="{C8DFD3F9-D477-48F1-A22F-EB2658FFD1F3}">
      <dgm:prSet/>
      <dgm:spPr/>
      <dgm:t>
        <a:bodyPr/>
        <a:lstStyle/>
        <a:p>
          <a:endParaRPr lang="es-MX"/>
        </a:p>
      </dgm:t>
    </dgm:pt>
    <dgm:pt modelId="{2550B900-022A-4A4B-99D2-660E47E549C8}" type="sibTrans" cxnId="{C8DFD3F9-D477-48F1-A22F-EB2658FFD1F3}">
      <dgm:prSet/>
      <dgm:spPr/>
      <dgm:t>
        <a:bodyPr/>
        <a:lstStyle/>
        <a:p>
          <a:endParaRPr lang="es-MX"/>
        </a:p>
      </dgm:t>
    </dgm:pt>
    <dgm:pt modelId="{397ECEAD-F6E5-4B72-A4ED-0E3AB5A72BA6}">
      <dgm:prSet/>
      <dgm:spPr>
        <a:solidFill>
          <a:schemeClr val="tx1"/>
        </a:solidFill>
      </dgm:spPr>
      <dgm:t>
        <a:bodyPr/>
        <a:lstStyle/>
        <a:p>
          <a:pPr rtl="0"/>
          <a:r>
            <a:rPr lang="es-MX" b="1" dirty="0" smtClean="0"/>
            <a:t>ADMINISTRACIÓN DEL CONTRATO</a:t>
          </a:r>
          <a:r>
            <a:rPr lang="es-MX" b="1" i="1" dirty="0" smtClean="0"/>
            <a:t>:</a:t>
          </a:r>
          <a:endParaRPr lang="es-MX" dirty="0"/>
        </a:p>
      </dgm:t>
    </dgm:pt>
    <dgm:pt modelId="{D7084AED-EDFA-4D29-AF8D-0872241991F6}" type="parTrans" cxnId="{8C194A2F-597F-4DAE-A01A-F8AAFC5333BA}">
      <dgm:prSet/>
      <dgm:spPr/>
      <dgm:t>
        <a:bodyPr/>
        <a:lstStyle/>
        <a:p>
          <a:endParaRPr lang="es-MX"/>
        </a:p>
      </dgm:t>
    </dgm:pt>
    <dgm:pt modelId="{7BB13370-4514-4617-B5F8-72799E805822}" type="sibTrans" cxnId="{8C194A2F-597F-4DAE-A01A-F8AAFC5333BA}">
      <dgm:prSet/>
      <dgm:spPr/>
      <dgm:t>
        <a:bodyPr/>
        <a:lstStyle/>
        <a:p>
          <a:endParaRPr lang="es-MX"/>
        </a:p>
      </dgm:t>
    </dgm:pt>
    <dgm:pt modelId="{05A8F20B-E456-4A72-A867-C0114018013D}">
      <dgm:prSet custT="1"/>
      <dgm:spPr>
        <a:ln>
          <a:solidFill>
            <a:schemeClr val="bg1">
              <a:lumMod val="65000"/>
            </a:schemeClr>
          </a:solidFill>
        </a:ln>
      </dgm:spPr>
      <dgm:t>
        <a:bodyPr/>
        <a:lstStyle/>
        <a:p>
          <a:pPr algn="just" rtl="0"/>
          <a:r>
            <a:rPr lang="es-MX" sz="1200" dirty="0" smtClean="0"/>
            <a:t>las requisiciones; </a:t>
          </a:r>
          <a:endParaRPr lang="es-MX" sz="1200" dirty="0"/>
        </a:p>
      </dgm:t>
    </dgm:pt>
    <dgm:pt modelId="{341A2B95-26CC-41D1-A748-49431D381745}" type="parTrans" cxnId="{A9133E23-D4C5-4E41-9E33-6E909AB59180}">
      <dgm:prSet/>
      <dgm:spPr/>
      <dgm:t>
        <a:bodyPr/>
        <a:lstStyle/>
        <a:p>
          <a:endParaRPr lang="es-MX"/>
        </a:p>
      </dgm:t>
    </dgm:pt>
    <dgm:pt modelId="{B66E6DDB-B9B6-4131-B8CE-1FBCBF460295}" type="sibTrans" cxnId="{A9133E23-D4C5-4E41-9E33-6E909AB59180}">
      <dgm:prSet/>
      <dgm:spPr/>
      <dgm:t>
        <a:bodyPr/>
        <a:lstStyle/>
        <a:p>
          <a:endParaRPr lang="es-MX"/>
        </a:p>
      </dgm:t>
    </dgm:pt>
    <dgm:pt modelId="{E77DBD97-2355-4E75-81F5-E6219BBBF2F6}">
      <dgm:prSet custT="1"/>
      <dgm:spPr>
        <a:ln>
          <a:solidFill>
            <a:schemeClr val="bg1">
              <a:lumMod val="65000"/>
            </a:schemeClr>
          </a:solidFill>
        </a:ln>
      </dgm:spPr>
      <dgm:t>
        <a:bodyPr/>
        <a:lstStyle/>
        <a:p>
          <a:pPr algn="just" rtl="0"/>
          <a:r>
            <a:rPr lang="es-MX" sz="1100" dirty="0" smtClean="0"/>
            <a:t>la verificación que los bienes o servicios contratados cuenten con las características establecidas en el contrato;</a:t>
          </a:r>
          <a:endParaRPr lang="es-MX" sz="1000" dirty="0"/>
        </a:p>
      </dgm:t>
    </dgm:pt>
    <dgm:pt modelId="{8357A37D-8C76-4974-8017-E45F20A60A51}" type="parTrans" cxnId="{6D4830F4-DA47-43CD-AC16-38087C42A53D}">
      <dgm:prSet/>
      <dgm:spPr/>
      <dgm:t>
        <a:bodyPr/>
        <a:lstStyle/>
        <a:p>
          <a:endParaRPr lang="es-MX"/>
        </a:p>
      </dgm:t>
    </dgm:pt>
    <dgm:pt modelId="{407C170A-AF3D-4442-AE3C-20EF53F2C26B}" type="sibTrans" cxnId="{6D4830F4-DA47-43CD-AC16-38087C42A53D}">
      <dgm:prSet/>
      <dgm:spPr/>
      <dgm:t>
        <a:bodyPr/>
        <a:lstStyle/>
        <a:p>
          <a:endParaRPr lang="es-MX"/>
        </a:p>
      </dgm:t>
    </dgm:pt>
    <dgm:pt modelId="{6F9F405F-2C28-4DEA-9E91-FEBFE674B12E}">
      <dgm:prSet custT="1"/>
      <dgm:spPr>
        <a:ln>
          <a:solidFill>
            <a:schemeClr val="bg1">
              <a:lumMod val="65000"/>
            </a:schemeClr>
          </a:solidFill>
        </a:ln>
      </dgm:spPr>
      <dgm:t>
        <a:bodyPr/>
        <a:lstStyle/>
        <a:p>
          <a:pPr algn="l" rtl="0"/>
          <a:r>
            <a:rPr lang="es-MX" sz="1400" dirty="0" smtClean="0"/>
            <a:t>La elaboración e integración del PAASS. </a:t>
          </a:r>
          <a:endParaRPr lang="es-MX" sz="1400" dirty="0"/>
        </a:p>
      </dgm:t>
    </dgm:pt>
    <dgm:pt modelId="{89A1F488-D821-4F06-82F2-D36D5BF1A4A8}" type="parTrans" cxnId="{11B70532-27E9-4046-BF2F-9E2B9A984165}">
      <dgm:prSet/>
      <dgm:spPr/>
      <dgm:t>
        <a:bodyPr/>
        <a:lstStyle/>
        <a:p>
          <a:endParaRPr lang="es-MX"/>
        </a:p>
      </dgm:t>
    </dgm:pt>
    <dgm:pt modelId="{A9B6D8A6-452E-45D9-BA24-DF95D190583B}" type="sibTrans" cxnId="{11B70532-27E9-4046-BF2F-9E2B9A984165}">
      <dgm:prSet/>
      <dgm:spPr/>
      <dgm:t>
        <a:bodyPr/>
        <a:lstStyle/>
        <a:p>
          <a:endParaRPr lang="es-MX"/>
        </a:p>
      </dgm:t>
    </dgm:pt>
    <dgm:pt modelId="{FF51BF7C-BC7D-497D-A354-1E5143E4DBA7}">
      <dgm:prSet custT="1"/>
      <dgm:spPr>
        <a:ln>
          <a:solidFill>
            <a:schemeClr val="bg1">
              <a:lumMod val="65000"/>
            </a:schemeClr>
          </a:solidFill>
        </a:ln>
      </dgm:spPr>
      <dgm:t>
        <a:bodyPr/>
        <a:lstStyle/>
        <a:p>
          <a:pPr algn="just" rtl="0"/>
          <a:r>
            <a:rPr lang="es-MX" sz="1200" dirty="0" smtClean="0"/>
            <a:t>la realización de la investigación de mercado; </a:t>
          </a:r>
          <a:endParaRPr lang="es-MX" sz="1200" dirty="0"/>
        </a:p>
      </dgm:t>
    </dgm:pt>
    <dgm:pt modelId="{5C182A0A-A932-4138-A9FB-2D235263B9FC}" type="parTrans" cxnId="{A8E4B30C-6EA1-4EF2-888F-B09E8BC0927E}">
      <dgm:prSet/>
      <dgm:spPr/>
      <dgm:t>
        <a:bodyPr/>
        <a:lstStyle/>
        <a:p>
          <a:endParaRPr lang="es-MX"/>
        </a:p>
      </dgm:t>
    </dgm:pt>
    <dgm:pt modelId="{435D517E-ED38-44A3-B445-7347CF6AD632}" type="sibTrans" cxnId="{A8E4B30C-6EA1-4EF2-888F-B09E8BC0927E}">
      <dgm:prSet/>
      <dgm:spPr/>
      <dgm:t>
        <a:bodyPr/>
        <a:lstStyle/>
        <a:p>
          <a:endParaRPr lang="es-MX"/>
        </a:p>
      </dgm:t>
    </dgm:pt>
    <dgm:pt modelId="{9FAC73C2-6975-4D4B-A613-7E1D9AE42D56}">
      <dgm:prSet custT="1"/>
      <dgm:spPr>
        <a:ln>
          <a:solidFill>
            <a:schemeClr val="bg1">
              <a:lumMod val="65000"/>
            </a:schemeClr>
          </a:solidFill>
        </a:ln>
      </dgm:spPr>
      <dgm:t>
        <a:bodyPr/>
        <a:lstStyle/>
        <a:p>
          <a:pPr algn="just" rtl="0"/>
          <a:r>
            <a:rPr lang="es-MX" sz="1200" dirty="0" smtClean="0"/>
            <a:t>la selección del procedimiento de contratación; </a:t>
          </a:r>
          <a:endParaRPr lang="es-MX" sz="1200" dirty="0"/>
        </a:p>
      </dgm:t>
    </dgm:pt>
    <dgm:pt modelId="{E0DD71E4-FF9E-4E2B-85FB-5AAE7F8E9521}" type="parTrans" cxnId="{2767F5E5-3143-4EF4-A98E-6F76CD353F60}">
      <dgm:prSet/>
      <dgm:spPr/>
      <dgm:t>
        <a:bodyPr/>
        <a:lstStyle/>
        <a:p>
          <a:endParaRPr lang="es-MX"/>
        </a:p>
      </dgm:t>
    </dgm:pt>
    <dgm:pt modelId="{004473B4-E2BA-474D-8750-2FB4A44CF7A3}" type="sibTrans" cxnId="{2767F5E5-3143-4EF4-A98E-6F76CD353F60}">
      <dgm:prSet/>
      <dgm:spPr/>
      <dgm:t>
        <a:bodyPr/>
        <a:lstStyle/>
        <a:p>
          <a:endParaRPr lang="es-MX"/>
        </a:p>
      </dgm:t>
    </dgm:pt>
    <dgm:pt modelId="{72DB0A63-17A0-47A5-B3DE-487AD31A7655}">
      <dgm:prSet custT="1"/>
      <dgm:spPr>
        <a:ln>
          <a:solidFill>
            <a:schemeClr val="bg1">
              <a:lumMod val="65000"/>
            </a:schemeClr>
          </a:solidFill>
        </a:ln>
      </dgm:spPr>
      <dgm:t>
        <a:bodyPr/>
        <a:lstStyle/>
        <a:p>
          <a:pPr algn="just" rtl="0"/>
          <a:r>
            <a:rPr lang="es-MX" sz="1200" dirty="0" smtClean="0"/>
            <a:t>la elaboración de la convocatoria y</a:t>
          </a:r>
          <a:endParaRPr lang="es-MX" sz="1200" dirty="0"/>
        </a:p>
      </dgm:t>
    </dgm:pt>
    <dgm:pt modelId="{BB9A44A8-F8FD-4C00-B1AF-9C9C105343CE}" type="parTrans" cxnId="{890700F0-FF0A-440F-B418-3B03B25B7C80}">
      <dgm:prSet/>
      <dgm:spPr/>
      <dgm:t>
        <a:bodyPr/>
        <a:lstStyle/>
        <a:p>
          <a:endParaRPr lang="es-MX"/>
        </a:p>
      </dgm:t>
    </dgm:pt>
    <dgm:pt modelId="{F22D45BC-4FA1-4B54-B888-F4F6A0B4F7F2}" type="sibTrans" cxnId="{890700F0-FF0A-440F-B418-3B03B25B7C80}">
      <dgm:prSet/>
      <dgm:spPr/>
      <dgm:t>
        <a:bodyPr/>
        <a:lstStyle/>
        <a:p>
          <a:endParaRPr lang="es-MX"/>
        </a:p>
      </dgm:t>
    </dgm:pt>
    <dgm:pt modelId="{7F7796A7-6CFC-455D-B50F-EEBB95541477}">
      <dgm:prSet custT="1"/>
      <dgm:spPr>
        <a:ln>
          <a:solidFill>
            <a:schemeClr val="bg1">
              <a:lumMod val="65000"/>
            </a:schemeClr>
          </a:solidFill>
        </a:ln>
      </dgm:spPr>
      <dgm:t>
        <a:bodyPr/>
        <a:lstStyle/>
        <a:p>
          <a:pPr algn="just" rtl="0"/>
          <a:r>
            <a:rPr lang="es-MX" sz="1200" dirty="0" smtClean="0"/>
            <a:t>en la evaluación de proposiciones;</a:t>
          </a:r>
          <a:endParaRPr lang="es-MX" sz="1200" dirty="0"/>
        </a:p>
      </dgm:t>
    </dgm:pt>
    <dgm:pt modelId="{2DFC5C64-AD7A-43B5-A44C-50F4F5AADB89}" type="parTrans" cxnId="{2CCD7C96-E478-4687-8E59-9F40F080DACF}">
      <dgm:prSet/>
      <dgm:spPr/>
      <dgm:t>
        <a:bodyPr/>
        <a:lstStyle/>
        <a:p>
          <a:endParaRPr lang="es-MX"/>
        </a:p>
      </dgm:t>
    </dgm:pt>
    <dgm:pt modelId="{A965BA13-F248-46EA-98D3-3C86442CD471}" type="sibTrans" cxnId="{2CCD7C96-E478-4687-8E59-9F40F080DACF}">
      <dgm:prSet/>
      <dgm:spPr/>
      <dgm:t>
        <a:bodyPr/>
        <a:lstStyle/>
        <a:p>
          <a:endParaRPr lang="es-MX"/>
        </a:p>
      </dgm:t>
    </dgm:pt>
    <dgm:pt modelId="{1FA108D2-1D5B-4B32-8070-682867307AA4}">
      <dgm:prSet custT="1"/>
      <dgm:spPr>
        <a:ln>
          <a:solidFill>
            <a:schemeClr val="bg1">
              <a:lumMod val="65000"/>
            </a:schemeClr>
          </a:solidFill>
        </a:ln>
      </dgm:spPr>
      <dgm:t>
        <a:bodyPr/>
        <a:lstStyle/>
        <a:p>
          <a:pPr algn="just" rtl="0"/>
          <a:r>
            <a:rPr lang="es-MX" sz="1100" dirty="0" smtClean="0"/>
            <a:t> causas justificadas y existencia de recursos presupuestarios para convenios modificatorios, y</a:t>
          </a:r>
          <a:endParaRPr lang="es-MX" sz="1000" dirty="0"/>
        </a:p>
      </dgm:t>
    </dgm:pt>
    <dgm:pt modelId="{FE01C6AF-BFB2-4D47-8F0B-57C41ABE59E9}" type="parTrans" cxnId="{D3CDDFEB-9FF4-44E3-AFD1-30BA3F23D591}">
      <dgm:prSet/>
      <dgm:spPr/>
      <dgm:t>
        <a:bodyPr/>
        <a:lstStyle/>
        <a:p>
          <a:endParaRPr lang="es-MX"/>
        </a:p>
      </dgm:t>
    </dgm:pt>
    <dgm:pt modelId="{7F4DD643-7081-448D-B8D8-DA5A3EC391F8}" type="sibTrans" cxnId="{D3CDDFEB-9FF4-44E3-AFD1-30BA3F23D591}">
      <dgm:prSet/>
      <dgm:spPr/>
      <dgm:t>
        <a:bodyPr/>
        <a:lstStyle/>
        <a:p>
          <a:endParaRPr lang="es-MX"/>
        </a:p>
      </dgm:t>
    </dgm:pt>
    <dgm:pt modelId="{CE704C3B-5369-46DD-B799-B0B824D62219}">
      <dgm:prSet custT="1"/>
      <dgm:spPr>
        <a:ln>
          <a:solidFill>
            <a:schemeClr val="bg1">
              <a:lumMod val="65000"/>
            </a:schemeClr>
          </a:solidFill>
        </a:ln>
      </dgm:spPr>
      <dgm:t>
        <a:bodyPr/>
        <a:lstStyle/>
        <a:p>
          <a:pPr algn="just" rtl="0"/>
          <a:r>
            <a:rPr lang="es-MX" sz="1100" dirty="0" smtClean="0"/>
            <a:t>la aplicación de las penas pactadas por atrasos del proveedor en el cumplimiento de las fechas de entrega, así como las deductivas por el cumplimiento parcial o deficiente</a:t>
          </a:r>
          <a:r>
            <a:rPr lang="es-MX" sz="1000" dirty="0" smtClean="0"/>
            <a:t>.</a:t>
          </a:r>
          <a:endParaRPr lang="es-MX" sz="1000" dirty="0"/>
        </a:p>
      </dgm:t>
    </dgm:pt>
    <dgm:pt modelId="{7D8131CB-3999-4BFC-92FE-72907E6BCADF}" type="parTrans" cxnId="{896CBB37-47BB-4558-A48F-8FD87E4B4436}">
      <dgm:prSet/>
      <dgm:spPr/>
      <dgm:t>
        <a:bodyPr/>
        <a:lstStyle/>
        <a:p>
          <a:endParaRPr lang="es-MX"/>
        </a:p>
      </dgm:t>
    </dgm:pt>
    <dgm:pt modelId="{83165316-1D7B-432D-BAC0-A7BB4E11E1DF}" type="sibTrans" cxnId="{896CBB37-47BB-4558-A48F-8FD87E4B4436}">
      <dgm:prSet/>
      <dgm:spPr/>
      <dgm:t>
        <a:bodyPr/>
        <a:lstStyle/>
        <a:p>
          <a:endParaRPr lang="es-MX"/>
        </a:p>
      </dgm:t>
    </dgm:pt>
    <dgm:pt modelId="{2B167386-EEEE-4FD3-AB59-461A793DB512}" type="pres">
      <dgm:prSet presAssocID="{CFAC9DEF-D05C-4622-A0FD-A445521129B6}" presName="Name0" presStyleCnt="0">
        <dgm:presLayoutVars>
          <dgm:dir/>
          <dgm:animLvl val="lvl"/>
          <dgm:resizeHandles val="exact"/>
        </dgm:presLayoutVars>
      </dgm:prSet>
      <dgm:spPr/>
      <dgm:t>
        <a:bodyPr/>
        <a:lstStyle/>
        <a:p>
          <a:endParaRPr lang="es-MX"/>
        </a:p>
      </dgm:t>
    </dgm:pt>
    <dgm:pt modelId="{7EFB564E-8FB9-459A-B81F-0E3132024119}" type="pres">
      <dgm:prSet presAssocID="{CFAC9DEF-D05C-4622-A0FD-A445521129B6}" presName="tSp" presStyleCnt="0"/>
      <dgm:spPr/>
    </dgm:pt>
    <dgm:pt modelId="{929C7709-1341-44E1-82E4-049C55E83689}" type="pres">
      <dgm:prSet presAssocID="{CFAC9DEF-D05C-4622-A0FD-A445521129B6}" presName="bSp" presStyleCnt="0"/>
      <dgm:spPr/>
    </dgm:pt>
    <dgm:pt modelId="{4F4CFD67-45E6-4848-8F02-DC99A1BAC10A}" type="pres">
      <dgm:prSet presAssocID="{CFAC9DEF-D05C-4622-A0FD-A445521129B6}" presName="process" presStyleCnt="0"/>
      <dgm:spPr/>
    </dgm:pt>
    <dgm:pt modelId="{5758EFB0-DC65-4964-AA99-9567763CEF52}" type="pres">
      <dgm:prSet presAssocID="{1CAE3960-619C-4786-A7A9-EB490D2C14C5}" presName="composite1" presStyleCnt="0"/>
      <dgm:spPr/>
    </dgm:pt>
    <dgm:pt modelId="{AA0CF2B3-5BBE-449B-9712-D8D0AF9E58B9}" type="pres">
      <dgm:prSet presAssocID="{1CAE3960-619C-4786-A7A9-EB490D2C14C5}" presName="dummyNode1" presStyleLbl="node1" presStyleIdx="0" presStyleCnt="3"/>
      <dgm:spPr/>
    </dgm:pt>
    <dgm:pt modelId="{3894DB7A-8F29-40BF-AC9E-8B8EBFCFCC1D}" type="pres">
      <dgm:prSet presAssocID="{1CAE3960-619C-4786-A7A9-EB490D2C14C5}" presName="childNode1" presStyleLbl="bgAcc1" presStyleIdx="0" presStyleCnt="3" custScaleY="113543">
        <dgm:presLayoutVars>
          <dgm:bulletEnabled val="1"/>
        </dgm:presLayoutVars>
      </dgm:prSet>
      <dgm:spPr/>
      <dgm:t>
        <a:bodyPr/>
        <a:lstStyle/>
        <a:p>
          <a:endParaRPr lang="es-MX"/>
        </a:p>
      </dgm:t>
    </dgm:pt>
    <dgm:pt modelId="{8EAC041D-1911-4B0D-9C57-6BB931F4D56F}" type="pres">
      <dgm:prSet presAssocID="{1CAE3960-619C-4786-A7A9-EB490D2C14C5}" presName="childNode1tx" presStyleLbl="bgAcc1" presStyleIdx="0" presStyleCnt="3">
        <dgm:presLayoutVars>
          <dgm:bulletEnabled val="1"/>
        </dgm:presLayoutVars>
      </dgm:prSet>
      <dgm:spPr/>
      <dgm:t>
        <a:bodyPr/>
        <a:lstStyle/>
        <a:p>
          <a:endParaRPr lang="es-MX"/>
        </a:p>
      </dgm:t>
    </dgm:pt>
    <dgm:pt modelId="{A9856DA9-6D24-4F34-879D-8A74EC17FD3C}" type="pres">
      <dgm:prSet presAssocID="{1CAE3960-619C-4786-A7A9-EB490D2C14C5}" presName="parentNode1" presStyleLbl="node1" presStyleIdx="0" presStyleCnt="3">
        <dgm:presLayoutVars>
          <dgm:chMax val="1"/>
          <dgm:bulletEnabled val="1"/>
        </dgm:presLayoutVars>
      </dgm:prSet>
      <dgm:spPr/>
      <dgm:t>
        <a:bodyPr/>
        <a:lstStyle/>
        <a:p>
          <a:endParaRPr lang="es-MX"/>
        </a:p>
      </dgm:t>
    </dgm:pt>
    <dgm:pt modelId="{F0C0F020-4A7A-4A72-9A4F-BD59936219B9}" type="pres">
      <dgm:prSet presAssocID="{1CAE3960-619C-4786-A7A9-EB490D2C14C5}" presName="connSite1" presStyleCnt="0"/>
      <dgm:spPr/>
    </dgm:pt>
    <dgm:pt modelId="{9F5F7328-D00E-4388-A93E-A30D6E09B368}" type="pres">
      <dgm:prSet presAssocID="{8BEF5606-EF7F-4324-BF46-3D81013BB537}" presName="Name9" presStyleLbl="sibTrans2D1" presStyleIdx="0" presStyleCnt="2"/>
      <dgm:spPr/>
      <dgm:t>
        <a:bodyPr/>
        <a:lstStyle/>
        <a:p>
          <a:endParaRPr lang="es-MX"/>
        </a:p>
      </dgm:t>
    </dgm:pt>
    <dgm:pt modelId="{DC09527B-80B7-4C59-9B35-350AEBA3555E}" type="pres">
      <dgm:prSet presAssocID="{F00BC8D3-75D2-493C-9B12-9CE9439C3864}" presName="composite2" presStyleCnt="0"/>
      <dgm:spPr/>
    </dgm:pt>
    <dgm:pt modelId="{07C0672B-B22A-4B32-8CF8-CCCADB3AD83C}" type="pres">
      <dgm:prSet presAssocID="{F00BC8D3-75D2-493C-9B12-9CE9439C3864}" presName="dummyNode2" presStyleLbl="node1" presStyleIdx="0" presStyleCnt="3"/>
      <dgm:spPr/>
    </dgm:pt>
    <dgm:pt modelId="{566EB2FC-65C5-427B-8ACC-21694C566524}" type="pres">
      <dgm:prSet presAssocID="{F00BC8D3-75D2-493C-9B12-9CE9439C3864}" presName="childNode2" presStyleLbl="bgAcc1" presStyleIdx="1" presStyleCnt="3" custScaleY="132926" custLinFactNeighborX="1010" custLinFactNeighborY="8472">
        <dgm:presLayoutVars>
          <dgm:bulletEnabled val="1"/>
        </dgm:presLayoutVars>
      </dgm:prSet>
      <dgm:spPr/>
      <dgm:t>
        <a:bodyPr/>
        <a:lstStyle/>
        <a:p>
          <a:endParaRPr lang="es-MX"/>
        </a:p>
      </dgm:t>
    </dgm:pt>
    <dgm:pt modelId="{FD3DAF76-0B5B-4E09-9A3E-79DEDFA16048}" type="pres">
      <dgm:prSet presAssocID="{F00BC8D3-75D2-493C-9B12-9CE9439C3864}" presName="childNode2tx" presStyleLbl="bgAcc1" presStyleIdx="1" presStyleCnt="3">
        <dgm:presLayoutVars>
          <dgm:bulletEnabled val="1"/>
        </dgm:presLayoutVars>
      </dgm:prSet>
      <dgm:spPr/>
      <dgm:t>
        <a:bodyPr/>
        <a:lstStyle/>
        <a:p>
          <a:endParaRPr lang="es-MX"/>
        </a:p>
      </dgm:t>
    </dgm:pt>
    <dgm:pt modelId="{7BECC985-5A8B-4674-857D-719071DF64EE}" type="pres">
      <dgm:prSet presAssocID="{F00BC8D3-75D2-493C-9B12-9CE9439C3864}" presName="parentNode2" presStyleLbl="node1" presStyleIdx="1" presStyleCnt="3" custLinFactNeighborX="-3152" custLinFactNeighborY="9998">
        <dgm:presLayoutVars>
          <dgm:chMax val="0"/>
          <dgm:bulletEnabled val="1"/>
        </dgm:presLayoutVars>
      </dgm:prSet>
      <dgm:spPr/>
      <dgm:t>
        <a:bodyPr/>
        <a:lstStyle/>
        <a:p>
          <a:endParaRPr lang="es-MX"/>
        </a:p>
      </dgm:t>
    </dgm:pt>
    <dgm:pt modelId="{BE27A980-3680-45AE-A254-4A009F741EF0}" type="pres">
      <dgm:prSet presAssocID="{F00BC8D3-75D2-493C-9B12-9CE9439C3864}" presName="connSite2" presStyleCnt="0"/>
      <dgm:spPr/>
    </dgm:pt>
    <dgm:pt modelId="{C8DE3FE8-DCCF-4606-9AB3-D4656F63571D}" type="pres">
      <dgm:prSet presAssocID="{61951372-316D-4755-88CD-2E1AD355F50D}" presName="Name18" presStyleLbl="sibTrans2D1" presStyleIdx="1" presStyleCnt="2" custScaleX="84791" custLinFactNeighborX="121" custLinFactNeighborY="-16928"/>
      <dgm:spPr/>
      <dgm:t>
        <a:bodyPr/>
        <a:lstStyle/>
        <a:p>
          <a:endParaRPr lang="es-MX"/>
        </a:p>
      </dgm:t>
    </dgm:pt>
    <dgm:pt modelId="{87FBB990-7269-4AF7-8DC1-802A5890FED5}" type="pres">
      <dgm:prSet presAssocID="{397ECEAD-F6E5-4B72-A4ED-0E3AB5A72BA6}" presName="composite1" presStyleCnt="0"/>
      <dgm:spPr/>
    </dgm:pt>
    <dgm:pt modelId="{5195F6E2-CEC8-43A5-8A69-5B4483069A66}" type="pres">
      <dgm:prSet presAssocID="{397ECEAD-F6E5-4B72-A4ED-0E3AB5A72BA6}" presName="dummyNode1" presStyleLbl="node1" presStyleIdx="1" presStyleCnt="3"/>
      <dgm:spPr/>
    </dgm:pt>
    <dgm:pt modelId="{01CAFCCE-E3A3-48E1-A643-755BAD7F3BEC}" type="pres">
      <dgm:prSet presAssocID="{397ECEAD-F6E5-4B72-A4ED-0E3AB5A72BA6}" presName="childNode1" presStyleLbl="bgAcc1" presStyleIdx="2" presStyleCnt="3" custScaleY="182130">
        <dgm:presLayoutVars>
          <dgm:bulletEnabled val="1"/>
        </dgm:presLayoutVars>
      </dgm:prSet>
      <dgm:spPr/>
      <dgm:t>
        <a:bodyPr/>
        <a:lstStyle/>
        <a:p>
          <a:endParaRPr lang="es-MX"/>
        </a:p>
      </dgm:t>
    </dgm:pt>
    <dgm:pt modelId="{605D564F-8EB5-4398-97D7-9D4B5FA91964}" type="pres">
      <dgm:prSet presAssocID="{397ECEAD-F6E5-4B72-A4ED-0E3AB5A72BA6}" presName="childNode1tx" presStyleLbl="bgAcc1" presStyleIdx="2" presStyleCnt="3">
        <dgm:presLayoutVars>
          <dgm:bulletEnabled val="1"/>
        </dgm:presLayoutVars>
      </dgm:prSet>
      <dgm:spPr/>
      <dgm:t>
        <a:bodyPr/>
        <a:lstStyle/>
        <a:p>
          <a:endParaRPr lang="es-MX"/>
        </a:p>
      </dgm:t>
    </dgm:pt>
    <dgm:pt modelId="{4BF3E124-2E54-44C8-A417-9BF75C8C40D1}" type="pres">
      <dgm:prSet presAssocID="{397ECEAD-F6E5-4B72-A4ED-0E3AB5A72BA6}" presName="parentNode1" presStyleLbl="node1" presStyleIdx="2" presStyleCnt="3" custLinFactNeighborX="299" custLinFactNeighborY="57992">
        <dgm:presLayoutVars>
          <dgm:chMax val="1"/>
          <dgm:bulletEnabled val="1"/>
        </dgm:presLayoutVars>
      </dgm:prSet>
      <dgm:spPr/>
      <dgm:t>
        <a:bodyPr/>
        <a:lstStyle/>
        <a:p>
          <a:endParaRPr lang="es-MX"/>
        </a:p>
      </dgm:t>
    </dgm:pt>
    <dgm:pt modelId="{548D71E9-3BDE-4B79-B2E1-CBFDE72E0BC1}" type="pres">
      <dgm:prSet presAssocID="{397ECEAD-F6E5-4B72-A4ED-0E3AB5A72BA6}" presName="connSite1" presStyleCnt="0"/>
      <dgm:spPr/>
    </dgm:pt>
  </dgm:ptLst>
  <dgm:cxnLst>
    <dgm:cxn modelId="{13DF0057-FB46-4649-AFD9-CA9E076B294C}" type="presOf" srcId="{05A8F20B-E456-4A72-A867-C0114018013D}" destId="{FD3DAF76-0B5B-4E09-9A3E-79DEDFA16048}" srcOrd="1" destOrd="0" presId="urn:microsoft.com/office/officeart/2005/8/layout/hProcess4"/>
    <dgm:cxn modelId="{1085C45C-C604-4B18-9941-910410F17C3D}" type="presOf" srcId="{9FAC73C2-6975-4D4B-A613-7E1D9AE42D56}" destId="{FD3DAF76-0B5B-4E09-9A3E-79DEDFA16048}" srcOrd="1" destOrd="2" presId="urn:microsoft.com/office/officeart/2005/8/layout/hProcess4"/>
    <dgm:cxn modelId="{B4A1DA17-F3F5-4E3B-861D-664B98D26E9F}" type="presOf" srcId="{8BEF5606-EF7F-4324-BF46-3D81013BB537}" destId="{9F5F7328-D00E-4388-A93E-A30D6E09B368}" srcOrd="0" destOrd="0" presId="urn:microsoft.com/office/officeart/2005/8/layout/hProcess4"/>
    <dgm:cxn modelId="{A5DA22CD-9843-4482-9377-6E5CC25ED143}" type="presOf" srcId="{6F9F405F-2C28-4DEA-9E91-FEBFE674B12E}" destId="{3894DB7A-8F29-40BF-AC9E-8B8EBFCFCC1D}" srcOrd="0" destOrd="1" presId="urn:microsoft.com/office/officeart/2005/8/layout/hProcess4"/>
    <dgm:cxn modelId="{F71A2E5A-53C4-4BE5-AF1B-8AB3AD31228D}" type="presOf" srcId="{61951372-316D-4755-88CD-2E1AD355F50D}" destId="{C8DE3FE8-DCCF-4606-9AB3-D4656F63571D}" srcOrd="0" destOrd="0" presId="urn:microsoft.com/office/officeart/2005/8/layout/hProcess4"/>
    <dgm:cxn modelId="{D3CDDFEB-9FF4-44E3-AFD1-30BA3F23D591}" srcId="{397ECEAD-F6E5-4B72-A4ED-0E3AB5A72BA6}" destId="{1FA108D2-1D5B-4B32-8070-682867307AA4}" srcOrd="1" destOrd="0" parTransId="{FE01C6AF-BFB2-4D47-8F0B-57C41ABE59E9}" sibTransId="{7F4DD643-7081-448D-B8D8-DA5A3EC391F8}"/>
    <dgm:cxn modelId="{2F8436A1-CD85-4DFE-9135-45BECA6DE88B}" type="presOf" srcId="{CFAC9DEF-D05C-4622-A0FD-A445521129B6}" destId="{2B167386-EEEE-4FD3-AB59-461A793DB512}" srcOrd="0" destOrd="0" presId="urn:microsoft.com/office/officeart/2005/8/layout/hProcess4"/>
    <dgm:cxn modelId="{C4F4CD3C-298A-4B28-9576-2D086978E04F}" type="presOf" srcId="{6F9F405F-2C28-4DEA-9E91-FEBFE674B12E}" destId="{8EAC041D-1911-4B0D-9C57-6BB931F4D56F}" srcOrd="1" destOrd="1" presId="urn:microsoft.com/office/officeart/2005/8/layout/hProcess4"/>
    <dgm:cxn modelId="{8C194A2F-597F-4DAE-A01A-F8AAFC5333BA}" srcId="{CFAC9DEF-D05C-4622-A0FD-A445521129B6}" destId="{397ECEAD-F6E5-4B72-A4ED-0E3AB5A72BA6}" srcOrd="2" destOrd="0" parTransId="{D7084AED-EDFA-4D29-AF8D-0872241991F6}" sibTransId="{7BB13370-4514-4617-B5F8-72799E805822}"/>
    <dgm:cxn modelId="{6CBDD0F8-9FDB-4D5D-978D-9712776E9034}" type="presOf" srcId="{7F7796A7-6CFC-455D-B50F-EEBB95541477}" destId="{566EB2FC-65C5-427B-8ACC-21694C566524}" srcOrd="0" destOrd="4" presId="urn:microsoft.com/office/officeart/2005/8/layout/hProcess4"/>
    <dgm:cxn modelId="{A8E4B30C-6EA1-4EF2-888F-B09E8BC0927E}" srcId="{F00BC8D3-75D2-493C-9B12-9CE9439C3864}" destId="{FF51BF7C-BC7D-497D-A354-1E5143E4DBA7}" srcOrd="1" destOrd="0" parTransId="{5C182A0A-A932-4138-A9FB-2D235263B9FC}" sibTransId="{435D517E-ED38-44A3-B445-7347CF6AD632}"/>
    <dgm:cxn modelId="{BCA9E7E7-31C1-479F-92EB-09B237769178}" type="presOf" srcId="{F00BC8D3-75D2-493C-9B12-9CE9439C3864}" destId="{7BECC985-5A8B-4674-857D-719071DF64EE}" srcOrd="0" destOrd="0" presId="urn:microsoft.com/office/officeart/2005/8/layout/hProcess4"/>
    <dgm:cxn modelId="{11B70532-27E9-4046-BF2F-9E2B9A984165}" srcId="{1CAE3960-619C-4786-A7A9-EB490D2C14C5}" destId="{6F9F405F-2C28-4DEA-9E91-FEBFE674B12E}" srcOrd="1" destOrd="0" parTransId="{89A1F488-D821-4F06-82F2-D36D5BF1A4A8}" sibTransId="{A9B6D8A6-452E-45D9-BA24-DF95D190583B}"/>
    <dgm:cxn modelId="{4053D148-7DDE-42FF-9378-D16D0D125C1D}" srcId="{CFAC9DEF-D05C-4622-A0FD-A445521129B6}" destId="{1CAE3960-619C-4786-A7A9-EB490D2C14C5}" srcOrd="0" destOrd="0" parTransId="{68B475AE-22F5-494E-BE84-F230EE97F802}" sibTransId="{8BEF5606-EF7F-4324-BF46-3D81013BB537}"/>
    <dgm:cxn modelId="{A9133E23-D4C5-4E41-9E33-6E909AB59180}" srcId="{F00BC8D3-75D2-493C-9B12-9CE9439C3864}" destId="{05A8F20B-E456-4A72-A867-C0114018013D}" srcOrd="0" destOrd="0" parTransId="{341A2B95-26CC-41D1-A748-49431D381745}" sibTransId="{B66E6DDB-B9B6-4131-B8CE-1FBCBF460295}"/>
    <dgm:cxn modelId="{2767F5E5-3143-4EF4-A98E-6F76CD353F60}" srcId="{F00BC8D3-75D2-493C-9B12-9CE9439C3864}" destId="{9FAC73C2-6975-4D4B-A613-7E1D9AE42D56}" srcOrd="2" destOrd="0" parTransId="{E0DD71E4-FF9E-4E2B-85FB-5AAE7F8E9521}" sibTransId="{004473B4-E2BA-474D-8750-2FB4A44CF7A3}"/>
    <dgm:cxn modelId="{0E8A7261-011F-4AB6-92FD-5BCC31AF5EA0}" type="presOf" srcId="{E77DBD97-2355-4E75-81F5-E6219BBBF2F6}" destId="{01CAFCCE-E3A3-48E1-A643-755BAD7F3BEC}" srcOrd="0" destOrd="0" presId="urn:microsoft.com/office/officeart/2005/8/layout/hProcess4"/>
    <dgm:cxn modelId="{2D1728E4-F019-44CE-91A5-DD5E76E7AFBD}" type="presOf" srcId="{397ECEAD-F6E5-4B72-A4ED-0E3AB5A72BA6}" destId="{4BF3E124-2E54-44C8-A417-9BF75C8C40D1}" srcOrd="0" destOrd="0" presId="urn:microsoft.com/office/officeart/2005/8/layout/hProcess4"/>
    <dgm:cxn modelId="{423EF21B-E46B-4C2F-9B9F-AA9E84C3CFF1}" type="presOf" srcId="{5D57F450-EFBC-4CAD-A8B2-F0B51DBEF7F9}" destId="{3894DB7A-8F29-40BF-AC9E-8B8EBFCFCC1D}" srcOrd="0" destOrd="0" presId="urn:microsoft.com/office/officeart/2005/8/layout/hProcess4"/>
    <dgm:cxn modelId="{3B0BE21A-03F1-428C-8CB0-26ABD97A1007}" type="presOf" srcId="{FF51BF7C-BC7D-497D-A354-1E5143E4DBA7}" destId="{566EB2FC-65C5-427B-8ACC-21694C566524}" srcOrd="0" destOrd="1" presId="urn:microsoft.com/office/officeart/2005/8/layout/hProcess4"/>
    <dgm:cxn modelId="{B980CA00-5924-4D3B-96FF-62FBB90402DC}" type="presOf" srcId="{1CAE3960-619C-4786-A7A9-EB490D2C14C5}" destId="{A9856DA9-6D24-4F34-879D-8A74EC17FD3C}" srcOrd="0" destOrd="0" presId="urn:microsoft.com/office/officeart/2005/8/layout/hProcess4"/>
    <dgm:cxn modelId="{C8B3C218-B303-41C4-9CCD-ACC78F9FAA58}" srcId="{CFAC9DEF-D05C-4622-A0FD-A445521129B6}" destId="{F00BC8D3-75D2-493C-9B12-9CE9439C3864}" srcOrd="1" destOrd="0" parTransId="{A01DC9C2-295B-4344-9C0B-5048B79C87AF}" sibTransId="{61951372-316D-4755-88CD-2E1AD355F50D}"/>
    <dgm:cxn modelId="{5A046CF7-5FEF-430F-BE20-8CAA7E87ACF0}" type="presOf" srcId="{1FA108D2-1D5B-4B32-8070-682867307AA4}" destId="{01CAFCCE-E3A3-48E1-A643-755BAD7F3BEC}" srcOrd="0" destOrd="1" presId="urn:microsoft.com/office/officeart/2005/8/layout/hProcess4"/>
    <dgm:cxn modelId="{02DDC436-16AE-4029-BEFE-B60A11D98A31}" type="presOf" srcId="{7F7796A7-6CFC-455D-B50F-EEBB95541477}" destId="{FD3DAF76-0B5B-4E09-9A3E-79DEDFA16048}" srcOrd="1" destOrd="4" presId="urn:microsoft.com/office/officeart/2005/8/layout/hProcess4"/>
    <dgm:cxn modelId="{3DD3DC4E-61A5-4DF0-986F-FA96256339E2}" type="presOf" srcId="{5D57F450-EFBC-4CAD-A8B2-F0B51DBEF7F9}" destId="{8EAC041D-1911-4B0D-9C57-6BB931F4D56F}" srcOrd="1" destOrd="0" presId="urn:microsoft.com/office/officeart/2005/8/layout/hProcess4"/>
    <dgm:cxn modelId="{7C129173-299F-4B81-9747-E4820AE61D1D}" type="presOf" srcId="{72DB0A63-17A0-47A5-B3DE-487AD31A7655}" destId="{FD3DAF76-0B5B-4E09-9A3E-79DEDFA16048}" srcOrd="1" destOrd="3" presId="urn:microsoft.com/office/officeart/2005/8/layout/hProcess4"/>
    <dgm:cxn modelId="{896CBB37-47BB-4558-A48F-8FD87E4B4436}" srcId="{397ECEAD-F6E5-4B72-A4ED-0E3AB5A72BA6}" destId="{CE704C3B-5369-46DD-B799-B0B824D62219}" srcOrd="2" destOrd="0" parTransId="{7D8131CB-3999-4BFC-92FE-72907E6BCADF}" sibTransId="{83165316-1D7B-432D-BAC0-A7BB4E11E1DF}"/>
    <dgm:cxn modelId="{C8DFD3F9-D477-48F1-A22F-EB2658FFD1F3}" srcId="{1CAE3960-619C-4786-A7A9-EB490D2C14C5}" destId="{5D57F450-EFBC-4CAD-A8B2-F0B51DBEF7F9}" srcOrd="0" destOrd="0" parTransId="{1CFF77B7-17C4-4D54-9EEF-BC5A09DB3C37}" sibTransId="{2550B900-022A-4A4B-99D2-660E47E549C8}"/>
    <dgm:cxn modelId="{D1FBA072-9459-4D2B-AB63-0AF36DE1EBC1}" type="presOf" srcId="{CE704C3B-5369-46DD-B799-B0B824D62219}" destId="{605D564F-8EB5-4398-97D7-9D4B5FA91964}" srcOrd="1" destOrd="2" presId="urn:microsoft.com/office/officeart/2005/8/layout/hProcess4"/>
    <dgm:cxn modelId="{2CCD7C96-E478-4687-8E59-9F40F080DACF}" srcId="{F00BC8D3-75D2-493C-9B12-9CE9439C3864}" destId="{7F7796A7-6CFC-455D-B50F-EEBB95541477}" srcOrd="4" destOrd="0" parTransId="{2DFC5C64-AD7A-43B5-A44C-50F4F5AADB89}" sibTransId="{A965BA13-F248-46EA-98D3-3C86442CD471}"/>
    <dgm:cxn modelId="{81CA81D6-AC85-4F1E-8898-3F070E84E977}" type="presOf" srcId="{E77DBD97-2355-4E75-81F5-E6219BBBF2F6}" destId="{605D564F-8EB5-4398-97D7-9D4B5FA91964}" srcOrd="1" destOrd="0" presId="urn:microsoft.com/office/officeart/2005/8/layout/hProcess4"/>
    <dgm:cxn modelId="{45FAF198-CDA4-4A79-8AC7-3F976C71CF7B}" type="presOf" srcId="{9FAC73C2-6975-4D4B-A613-7E1D9AE42D56}" destId="{566EB2FC-65C5-427B-8ACC-21694C566524}" srcOrd="0" destOrd="2" presId="urn:microsoft.com/office/officeart/2005/8/layout/hProcess4"/>
    <dgm:cxn modelId="{F8825A2C-4AE7-47AC-826B-4DC1F351B1CC}" type="presOf" srcId="{72DB0A63-17A0-47A5-B3DE-487AD31A7655}" destId="{566EB2FC-65C5-427B-8ACC-21694C566524}" srcOrd="0" destOrd="3" presId="urn:microsoft.com/office/officeart/2005/8/layout/hProcess4"/>
    <dgm:cxn modelId="{8C081D71-B7CB-4B57-8751-87F2457CAA52}" type="presOf" srcId="{FF51BF7C-BC7D-497D-A354-1E5143E4DBA7}" destId="{FD3DAF76-0B5B-4E09-9A3E-79DEDFA16048}" srcOrd="1" destOrd="1" presId="urn:microsoft.com/office/officeart/2005/8/layout/hProcess4"/>
    <dgm:cxn modelId="{567055BC-1BC2-449F-ABB9-A60B6D03476E}" type="presOf" srcId="{1FA108D2-1D5B-4B32-8070-682867307AA4}" destId="{605D564F-8EB5-4398-97D7-9D4B5FA91964}" srcOrd="1" destOrd="1" presId="urn:microsoft.com/office/officeart/2005/8/layout/hProcess4"/>
    <dgm:cxn modelId="{59E265C7-7CE8-4250-B38B-0D673D74287D}" type="presOf" srcId="{05A8F20B-E456-4A72-A867-C0114018013D}" destId="{566EB2FC-65C5-427B-8ACC-21694C566524}" srcOrd="0" destOrd="0" presId="urn:microsoft.com/office/officeart/2005/8/layout/hProcess4"/>
    <dgm:cxn modelId="{6D4830F4-DA47-43CD-AC16-38087C42A53D}" srcId="{397ECEAD-F6E5-4B72-A4ED-0E3AB5A72BA6}" destId="{E77DBD97-2355-4E75-81F5-E6219BBBF2F6}" srcOrd="0" destOrd="0" parTransId="{8357A37D-8C76-4974-8017-E45F20A60A51}" sibTransId="{407C170A-AF3D-4442-AE3C-20EF53F2C26B}"/>
    <dgm:cxn modelId="{9A2A6D2F-A59D-41F9-AA7A-19A5972BA8DF}" type="presOf" srcId="{CE704C3B-5369-46DD-B799-B0B824D62219}" destId="{01CAFCCE-E3A3-48E1-A643-755BAD7F3BEC}" srcOrd="0" destOrd="2" presId="urn:microsoft.com/office/officeart/2005/8/layout/hProcess4"/>
    <dgm:cxn modelId="{890700F0-FF0A-440F-B418-3B03B25B7C80}" srcId="{F00BC8D3-75D2-493C-9B12-9CE9439C3864}" destId="{72DB0A63-17A0-47A5-B3DE-487AD31A7655}" srcOrd="3" destOrd="0" parTransId="{BB9A44A8-F8FD-4C00-B1AF-9C9C105343CE}" sibTransId="{F22D45BC-4FA1-4B54-B888-F4F6A0B4F7F2}"/>
    <dgm:cxn modelId="{B16427B8-B428-46E0-8095-C17E3E6B5D8B}" type="presParOf" srcId="{2B167386-EEEE-4FD3-AB59-461A793DB512}" destId="{7EFB564E-8FB9-459A-B81F-0E3132024119}" srcOrd="0" destOrd="0" presId="urn:microsoft.com/office/officeart/2005/8/layout/hProcess4"/>
    <dgm:cxn modelId="{106F5D32-A6F5-4310-840A-D38DC03CAC43}" type="presParOf" srcId="{2B167386-EEEE-4FD3-AB59-461A793DB512}" destId="{929C7709-1341-44E1-82E4-049C55E83689}" srcOrd="1" destOrd="0" presId="urn:microsoft.com/office/officeart/2005/8/layout/hProcess4"/>
    <dgm:cxn modelId="{8A81C46D-D5BA-4C9E-9D13-337089A421ED}" type="presParOf" srcId="{2B167386-EEEE-4FD3-AB59-461A793DB512}" destId="{4F4CFD67-45E6-4848-8F02-DC99A1BAC10A}" srcOrd="2" destOrd="0" presId="urn:microsoft.com/office/officeart/2005/8/layout/hProcess4"/>
    <dgm:cxn modelId="{0781F90D-9AD6-4084-BAC6-6DF024D3CEFF}" type="presParOf" srcId="{4F4CFD67-45E6-4848-8F02-DC99A1BAC10A}" destId="{5758EFB0-DC65-4964-AA99-9567763CEF52}" srcOrd="0" destOrd="0" presId="urn:microsoft.com/office/officeart/2005/8/layout/hProcess4"/>
    <dgm:cxn modelId="{DC197401-A5EC-499A-9B31-2E0EA85172E9}" type="presParOf" srcId="{5758EFB0-DC65-4964-AA99-9567763CEF52}" destId="{AA0CF2B3-5BBE-449B-9712-D8D0AF9E58B9}" srcOrd="0" destOrd="0" presId="urn:microsoft.com/office/officeart/2005/8/layout/hProcess4"/>
    <dgm:cxn modelId="{0D8098A3-021B-4792-8988-3E50095E71AC}" type="presParOf" srcId="{5758EFB0-DC65-4964-AA99-9567763CEF52}" destId="{3894DB7A-8F29-40BF-AC9E-8B8EBFCFCC1D}" srcOrd="1" destOrd="0" presId="urn:microsoft.com/office/officeart/2005/8/layout/hProcess4"/>
    <dgm:cxn modelId="{BCA3DA11-4247-4981-8944-C27E694A7363}" type="presParOf" srcId="{5758EFB0-DC65-4964-AA99-9567763CEF52}" destId="{8EAC041D-1911-4B0D-9C57-6BB931F4D56F}" srcOrd="2" destOrd="0" presId="urn:microsoft.com/office/officeart/2005/8/layout/hProcess4"/>
    <dgm:cxn modelId="{1332195D-4E15-4EFE-9188-ECC88D6A42B6}" type="presParOf" srcId="{5758EFB0-DC65-4964-AA99-9567763CEF52}" destId="{A9856DA9-6D24-4F34-879D-8A74EC17FD3C}" srcOrd="3" destOrd="0" presId="urn:microsoft.com/office/officeart/2005/8/layout/hProcess4"/>
    <dgm:cxn modelId="{9D2AC20D-8AC4-4280-A4D8-ED2172CA5F3A}" type="presParOf" srcId="{5758EFB0-DC65-4964-AA99-9567763CEF52}" destId="{F0C0F020-4A7A-4A72-9A4F-BD59936219B9}" srcOrd="4" destOrd="0" presId="urn:microsoft.com/office/officeart/2005/8/layout/hProcess4"/>
    <dgm:cxn modelId="{C3569B8C-C5A7-4B0E-B0B4-EAF32813D5A1}" type="presParOf" srcId="{4F4CFD67-45E6-4848-8F02-DC99A1BAC10A}" destId="{9F5F7328-D00E-4388-A93E-A30D6E09B368}" srcOrd="1" destOrd="0" presId="urn:microsoft.com/office/officeart/2005/8/layout/hProcess4"/>
    <dgm:cxn modelId="{43D5D8C9-FA86-4AE4-81C7-90BBF34B5EC9}" type="presParOf" srcId="{4F4CFD67-45E6-4848-8F02-DC99A1BAC10A}" destId="{DC09527B-80B7-4C59-9B35-350AEBA3555E}" srcOrd="2" destOrd="0" presId="urn:microsoft.com/office/officeart/2005/8/layout/hProcess4"/>
    <dgm:cxn modelId="{AB1B929C-830E-4082-8F8B-514CA66BC5ED}" type="presParOf" srcId="{DC09527B-80B7-4C59-9B35-350AEBA3555E}" destId="{07C0672B-B22A-4B32-8CF8-CCCADB3AD83C}" srcOrd="0" destOrd="0" presId="urn:microsoft.com/office/officeart/2005/8/layout/hProcess4"/>
    <dgm:cxn modelId="{83B45709-1EF0-4B85-9F34-88FB3025B4EE}" type="presParOf" srcId="{DC09527B-80B7-4C59-9B35-350AEBA3555E}" destId="{566EB2FC-65C5-427B-8ACC-21694C566524}" srcOrd="1" destOrd="0" presId="urn:microsoft.com/office/officeart/2005/8/layout/hProcess4"/>
    <dgm:cxn modelId="{B418FC74-D96A-4764-9647-84F2B3529A26}" type="presParOf" srcId="{DC09527B-80B7-4C59-9B35-350AEBA3555E}" destId="{FD3DAF76-0B5B-4E09-9A3E-79DEDFA16048}" srcOrd="2" destOrd="0" presId="urn:microsoft.com/office/officeart/2005/8/layout/hProcess4"/>
    <dgm:cxn modelId="{43FF2B2B-58C4-4240-9FD1-346D4FE71A1A}" type="presParOf" srcId="{DC09527B-80B7-4C59-9B35-350AEBA3555E}" destId="{7BECC985-5A8B-4674-857D-719071DF64EE}" srcOrd="3" destOrd="0" presId="urn:microsoft.com/office/officeart/2005/8/layout/hProcess4"/>
    <dgm:cxn modelId="{CB2E5785-9D26-4D7F-B017-E67748D54E25}" type="presParOf" srcId="{DC09527B-80B7-4C59-9B35-350AEBA3555E}" destId="{BE27A980-3680-45AE-A254-4A009F741EF0}" srcOrd="4" destOrd="0" presId="urn:microsoft.com/office/officeart/2005/8/layout/hProcess4"/>
    <dgm:cxn modelId="{B2DA11B7-05F2-42EE-91DE-EFF5EE1BA9D3}" type="presParOf" srcId="{4F4CFD67-45E6-4848-8F02-DC99A1BAC10A}" destId="{C8DE3FE8-DCCF-4606-9AB3-D4656F63571D}" srcOrd="3" destOrd="0" presId="urn:microsoft.com/office/officeart/2005/8/layout/hProcess4"/>
    <dgm:cxn modelId="{95C9F88F-5A7D-4264-BBB7-1B8F825515C2}" type="presParOf" srcId="{4F4CFD67-45E6-4848-8F02-DC99A1BAC10A}" destId="{87FBB990-7269-4AF7-8DC1-802A5890FED5}" srcOrd="4" destOrd="0" presId="urn:microsoft.com/office/officeart/2005/8/layout/hProcess4"/>
    <dgm:cxn modelId="{56FA4FA3-5083-4A78-94F0-79469F708F48}" type="presParOf" srcId="{87FBB990-7269-4AF7-8DC1-802A5890FED5}" destId="{5195F6E2-CEC8-43A5-8A69-5B4483069A66}" srcOrd="0" destOrd="0" presId="urn:microsoft.com/office/officeart/2005/8/layout/hProcess4"/>
    <dgm:cxn modelId="{92F03608-EBFF-4539-BB5F-879EF0702856}" type="presParOf" srcId="{87FBB990-7269-4AF7-8DC1-802A5890FED5}" destId="{01CAFCCE-E3A3-48E1-A643-755BAD7F3BEC}" srcOrd="1" destOrd="0" presId="urn:microsoft.com/office/officeart/2005/8/layout/hProcess4"/>
    <dgm:cxn modelId="{702DBC8C-01E3-4F90-9D7D-D1AB1DA65B85}" type="presParOf" srcId="{87FBB990-7269-4AF7-8DC1-802A5890FED5}" destId="{605D564F-8EB5-4398-97D7-9D4B5FA91964}" srcOrd="2" destOrd="0" presId="urn:microsoft.com/office/officeart/2005/8/layout/hProcess4"/>
    <dgm:cxn modelId="{31D95DA9-D90E-4DCE-930A-32C88C5004AD}" type="presParOf" srcId="{87FBB990-7269-4AF7-8DC1-802A5890FED5}" destId="{4BF3E124-2E54-44C8-A417-9BF75C8C40D1}" srcOrd="3" destOrd="0" presId="urn:microsoft.com/office/officeart/2005/8/layout/hProcess4"/>
    <dgm:cxn modelId="{19D2BC7A-7B38-4FF2-BAE2-6B93EF9CEFE6}" type="presParOf" srcId="{87FBB990-7269-4AF7-8DC1-802A5890FED5}" destId="{548D71E9-3BDE-4B79-B2E1-CBFDE72E0BC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99A3FD-B247-4AEA-9FBF-C1A88B0489D6}" type="doc">
      <dgm:prSet loTypeId="urn:microsoft.com/office/officeart/2005/8/layout/hList2" loCatId="list" qsTypeId="urn:microsoft.com/office/officeart/2005/8/quickstyle/3d2" qsCatId="3D" csTypeId="urn:microsoft.com/office/officeart/2005/8/colors/accent0_1" csCatId="mainScheme" phldr="1"/>
      <dgm:spPr/>
      <dgm:t>
        <a:bodyPr/>
        <a:lstStyle/>
        <a:p>
          <a:endParaRPr lang="es-MX"/>
        </a:p>
      </dgm:t>
    </dgm:pt>
    <dgm:pt modelId="{A742D7FF-00FE-4254-970B-9D5CDC93C1F0}">
      <dgm:prSet/>
      <dgm:spPr/>
      <dgm:t>
        <a:bodyPr/>
        <a:lstStyle/>
        <a:p>
          <a:pPr rtl="0"/>
          <a:r>
            <a:rPr lang="es-MX" dirty="0" smtClean="0"/>
            <a:t>PRIORIZAR NECESIDADES</a:t>
          </a:r>
          <a:endParaRPr lang="es-MX" dirty="0"/>
        </a:p>
      </dgm:t>
    </dgm:pt>
    <dgm:pt modelId="{D34CC196-3EA1-4C40-8E85-C8E4A1D18598}" type="parTrans" cxnId="{E6FB2598-01CC-4354-A61D-F2E83B9ABFDF}">
      <dgm:prSet/>
      <dgm:spPr/>
      <dgm:t>
        <a:bodyPr/>
        <a:lstStyle/>
        <a:p>
          <a:endParaRPr lang="es-MX"/>
        </a:p>
      </dgm:t>
    </dgm:pt>
    <dgm:pt modelId="{1956E36C-7D20-4B8B-9AAB-8EBB40322BAC}" type="sibTrans" cxnId="{E6FB2598-01CC-4354-A61D-F2E83B9ABFDF}">
      <dgm:prSet/>
      <dgm:spPr/>
      <dgm:t>
        <a:bodyPr/>
        <a:lstStyle/>
        <a:p>
          <a:endParaRPr lang="es-MX"/>
        </a:p>
      </dgm:t>
    </dgm:pt>
    <dgm:pt modelId="{45F678FC-C8B5-4879-A5E1-DF23571800C9}">
      <dgm:prSet/>
      <dgm:spPr>
        <a:ln>
          <a:solidFill>
            <a:schemeClr val="tx1"/>
          </a:solidFill>
        </a:ln>
      </dgm:spPr>
      <dgm:t>
        <a:bodyPr/>
        <a:lstStyle/>
        <a:p>
          <a:pPr algn="just" rtl="0"/>
          <a:r>
            <a:rPr lang="es-MX" dirty="0" smtClean="0"/>
            <a:t>Deberá actualizarse por el Área contratante de manera conjunta con las Áreas requirentes y con el área de programación y presupuesto o de finanzas o equivalente. </a:t>
          </a:r>
          <a:endParaRPr lang="es-MX" dirty="0"/>
        </a:p>
      </dgm:t>
    </dgm:pt>
    <dgm:pt modelId="{71DC5D5F-362B-43B0-91FE-5F3A9C9C43C5}" type="parTrans" cxnId="{C7E5689F-965F-44B7-8B53-6F8C7BD142C2}">
      <dgm:prSet/>
      <dgm:spPr/>
      <dgm:t>
        <a:bodyPr/>
        <a:lstStyle/>
        <a:p>
          <a:endParaRPr lang="es-MX"/>
        </a:p>
      </dgm:t>
    </dgm:pt>
    <dgm:pt modelId="{4CD12F7D-B2E0-48F5-A643-FDC452259F92}" type="sibTrans" cxnId="{C7E5689F-965F-44B7-8B53-6F8C7BD142C2}">
      <dgm:prSet/>
      <dgm:spPr/>
      <dgm:t>
        <a:bodyPr/>
        <a:lstStyle/>
        <a:p>
          <a:endParaRPr lang="es-MX"/>
        </a:p>
      </dgm:t>
    </dgm:pt>
    <dgm:pt modelId="{34095575-B518-42D7-A073-4A460DED257B}">
      <dgm:prSet/>
      <dgm:spPr>
        <a:ln>
          <a:solidFill>
            <a:schemeClr val="tx1"/>
          </a:solidFill>
        </a:ln>
      </dgm:spPr>
      <dgm:t>
        <a:bodyPr/>
        <a:lstStyle/>
        <a:p>
          <a:pPr algn="just" rtl="0"/>
          <a:r>
            <a:rPr lang="es-MX" dirty="0" smtClean="0"/>
            <a:t>Promover la consolidación para reducir costos y optimizar el proceso de suministro.</a:t>
          </a:r>
          <a:endParaRPr lang="es-MX" dirty="0"/>
        </a:p>
      </dgm:t>
    </dgm:pt>
    <dgm:pt modelId="{F050AA1F-4DB2-4B5A-AFD4-B80DF68AEF2B}" type="parTrans" cxnId="{621CB6B0-4AA2-4521-B0E2-E0051CE3F2E6}">
      <dgm:prSet/>
      <dgm:spPr/>
      <dgm:t>
        <a:bodyPr/>
        <a:lstStyle/>
        <a:p>
          <a:endParaRPr lang="es-MX"/>
        </a:p>
      </dgm:t>
    </dgm:pt>
    <dgm:pt modelId="{627DA114-EACE-46A3-B22D-B9B6928D0BEC}" type="sibTrans" cxnId="{621CB6B0-4AA2-4521-B0E2-E0051CE3F2E6}">
      <dgm:prSet/>
      <dgm:spPr/>
      <dgm:t>
        <a:bodyPr/>
        <a:lstStyle/>
        <a:p>
          <a:endParaRPr lang="es-MX"/>
        </a:p>
      </dgm:t>
    </dgm:pt>
    <dgm:pt modelId="{331DA82E-D879-4599-B6E9-507FC5C252F1}">
      <dgm:prSet/>
      <dgm:spPr>
        <a:ln>
          <a:solidFill>
            <a:schemeClr val="tx1"/>
          </a:solidFill>
        </a:ln>
      </dgm:spPr>
      <dgm:t>
        <a:bodyPr/>
        <a:lstStyle/>
        <a:p>
          <a:pPr algn="just" rtl="0"/>
          <a:r>
            <a:rPr lang="es-MX" dirty="0" smtClean="0"/>
            <a:t>Determinar el uso consolidación, abastecimiento simultáneo o mediante la celebración de un contrato abierto o de contrato marco.</a:t>
          </a:r>
          <a:endParaRPr lang="es-MX" dirty="0"/>
        </a:p>
      </dgm:t>
    </dgm:pt>
    <dgm:pt modelId="{69B912E4-8133-410B-9340-3B8D8A6CBFFF}" type="parTrans" cxnId="{40094759-2784-4EB7-845F-FB82FD48FBFF}">
      <dgm:prSet/>
      <dgm:spPr/>
      <dgm:t>
        <a:bodyPr/>
        <a:lstStyle/>
        <a:p>
          <a:endParaRPr lang="es-MX"/>
        </a:p>
      </dgm:t>
    </dgm:pt>
    <dgm:pt modelId="{C1AA909C-FB0C-445C-9D97-DA753B842DC5}" type="sibTrans" cxnId="{40094759-2784-4EB7-845F-FB82FD48FBFF}">
      <dgm:prSet/>
      <dgm:spPr/>
      <dgm:t>
        <a:bodyPr/>
        <a:lstStyle/>
        <a:p>
          <a:endParaRPr lang="es-MX"/>
        </a:p>
      </dgm:t>
    </dgm:pt>
    <dgm:pt modelId="{3D186846-2AAB-4E6B-B4BC-25A7DB6192A9}">
      <dgm:prSet/>
      <dgm:spPr/>
      <dgm:t>
        <a:bodyPr/>
        <a:lstStyle/>
        <a:p>
          <a:pPr rtl="0"/>
          <a:r>
            <a:rPr lang="es-ES" smtClean="0"/>
            <a:t>PAAAS</a:t>
          </a:r>
          <a:endParaRPr lang="es-MX" dirty="0"/>
        </a:p>
      </dgm:t>
    </dgm:pt>
    <dgm:pt modelId="{13F89A75-E254-4E77-BC4B-BB56FFA3EAE8}" type="parTrans" cxnId="{A9EFEC78-868E-4C20-8452-B4A8332F030F}">
      <dgm:prSet/>
      <dgm:spPr/>
      <dgm:t>
        <a:bodyPr/>
        <a:lstStyle/>
        <a:p>
          <a:endParaRPr lang="es-MX"/>
        </a:p>
      </dgm:t>
    </dgm:pt>
    <dgm:pt modelId="{1BFBE9BA-BE3B-4CBA-BC55-A823BBADC9DD}" type="sibTrans" cxnId="{A9EFEC78-868E-4C20-8452-B4A8332F030F}">
      <dgm:prSet/>
      <dgm:spPr/>
      <dgm:t>
        <a:bodyPr/>
        <a:lstStyle/>
        <a:p>
          <a:endParaRPr lang="es-MX"/>
        </a:p>
      </dgm:t>
    </dgm:pt>
    <dgm:pt modelId="{9473CD20-FA91-4498-8DD9-2EC58DC8DC5F}">
      <dgm:prSet/>
      <dgm:spPr>
        <a:ln>
          <a:solidFill>
            <a:schemeClr val="tx1"/>
          </a:solidFill>
        </a:ln>
      </dgm:spPr>
      <dgm:t>
        <a:bodyPr/>
        <a:lstStyle/>
        <a:p>
          <a:pPr rtl="0"/>
          <a:r>
            <a:rPr lang="es-ES" dirty="0" smtClean="0"/>
            <a:t>Categorización de bienes y servicios por:</a:t>
          </a:r>
          <a:endParaRPr lang="es-MX" dirty="0"/>
        </a:p>
      </dgm:t>
    </dgm:pt>
    <dgm:pt modelId="{66CD5A12-569D-4BC9-9334-526DFCFFC30C}" type="parTrans" cxnId="{55DA0D27-4E51-40DD-B371-B8E7133D22E3}">
      <dgm:prSet/>
      <dgm:spPr/>
      <dgm:t>
        <a:bodyPr/>
        <a:lstStyle/>
        <a:p>
          <a:endParaRPr lang="es-MX"/>
        </a:p>
      </dgm:t>
    </dgm:pt>
    <dgm:pt modelId="{C273A3F1-2ADC-42BE-888E-5BDE2381CC68}" type="sibTrans" cxnId="{55DA0D27-4E51-40DD-B371-B8E7133D22E3}">
      <dgm:prSet/>
      <dgm:spPr/>
      <dgm:t>
        <a:bodyPr/>
        <a:lstStyle/>
        <a:p>
          <a:endParaRPr lang="es-MX"/>
        </a:p>
      </dgm:t>
    </dgm:pt>
    <dgm:pt modelId="{DCCD7154-C8EF-4A02-8BAC-C9ECA6320CA8}">
      <dgm:prSet/>
      <dgm:spPr>
        <a:ln>
          <a:solidFill>
            <a:schemeClr val="tx1"/>
          </a:solidFill>
        </a:ln>
      </dgm:spPr>
      <dgm:t>
        <a:bodyPr/>
        <a:lstStyle/>
        <a:p>
          <a:pPr rtl="0"/>
          <a:r>
            <a:rPr lang="es-ES" dirty="0" smtClean="0"/>
            <a:t>Prioridad</a:t>
          </a:r>
          <a:endParaRPr lang="es-MX" dirty="0"/>
        </a:p>
      </dgm:t>
    </dgm:pt>
    <dgm:pt modelId="{75D1E44E-E0F1-43EF-A49D-37E8C382B308}" type="parTrans" cxnId="{1B7B57AF-81C4-4A04-AC73-42671C3A3E6A}">
      <dgm:prSet/>
      <dgm:spPr/>
      <dgm:t>
        <a:bodyPr/>
        <a:lstStyle/>
        <a:p>
          <a:endParaRPr lang="es-MX"/>
        </a:p>
      </dgm:t>
    </dgm:pt>
    <dgm:pt modelId="{76A10531-CD1A-43B5-9C5A-C7378DB12FBE}" type="sibTrans" cxnId="{1B7B57AF-81C4-4A04-AC73-42671C3A3E6A}">
      <dgm:prSet/>
      <dgm:spPr/>
      <dgm:t>
        <a:bodyPr/>
        <a:lstStyle/>
        <a:p>
          <a:endParaRPr lang="es-MX"/>
        </a:p>
      </dgm:t>
    </dgm:pt>
    <dgm:pt modelId="{000C9B08-00E9-43ED-8C71-0E1E67F05BFD}">
      <dgm:prSet/>
      <dgm:spPr>
        <a:ln>
          <a:solidFill>
            <a:schemeClr val="tx1"/>
          </a:solidFill>
        </a:ln>
      </dgm:spPr>
      <dgm:t>
        <a:bodyPr/>
        <a:lstStyle/>
        <a:p>
          <a:pPr rtl="0"/>
          <a:r>
            <a:rPr lang="es-ES" dirty="0" smtClean="0"/>
            <a:t>Recurrencia</a:t>
          </a:r>
          <a:endParaRPr lang="es-MX" dirty="0"/>
        </a:p>
      </dgm:t>
    </dgm:pt>
    <dgm:pt modelId="{678C60DA-946B-46DF-95FA-A392F0D5F543}" type="parTrans" cxnId="{E8A44C60-462B-45BC-92FB-F5783CDF03BC}">
      <dgm:prSet/>
      <dgm:spPr/>
      <dgm:t>
        <a:bodyPr/>
        <a:lstStyle/>
        <a:p>
          <a:endParaRPr lang="es-MX"/>
        </a:p>
      </dgm:t>
    </dgm:pt>
    <dgm:pt modelId="{8E306273-D6F5-4B4C-9736-E310C48FA057}" type="sibTrans" cxnId="{E8A44C60-462B-45BC-92FB-F5783CDF03BC}">
      <dgm:prSet/>
      <dgm:spPr/>
      <dgm:t>
        <a:bodyPr/>
        <a:lstStyle/>
        <a:p>
          <a:endParaRPr lang="es-MX"/>
        </a:p>
      </dgm:t>
    </dgm:pt>
    <dgm:pt modelId="{48464811-BF5C-469C-A4FA-6C6B75786201}">
      <dgm:prSet/>
      <dgm:spPr>
        <a:ln>
          <a:solidFill>
            <a:schemeClr val="tx1"/>
          </a:solidFill>
        </a:ln>
      </dgm:spPr>
      <dgm:t>
        <a:bodyPr/>
        <a:lstStyle/>
        <a:p>
          <a:pPr rtl="0"/>
          <a:r>
            <a:rPr lang="es-ES" dirty="0" smtClean="0"/>
            <a:t>Considerar la disponibilidad presupuestaria</a:t>
          </a:r>
          <a:endParaRPr lang="es-MX" dirty="0"/>
        </a:p>
      </dgm:t>
    </dgm:pt>
    <dgm:pt modelId="{1E99119D-0A27-4A01-9F6E-A4BBB63BD1D1}" type="parTrans" cxnId="{151250D0-A093-45E4-8300-7DF15F716A6A}">
      <dgm:prSet/>
      <dgm:spPr/>
      <dgm:t>
        <a:bodyPr/>
        <a:lstStyle/>
        <a:p>
          <a:endParaRPr lang="es-MX"/>
        </a:p>
      </dgm:t>
    </dgm:pt>
    <dgm:pt modelId="{0AF9C466-9D87-411F-B178-5FDB1852B5CE}" type="sibTrans" cxnId="{151250D0-A093-45E4-8300-7DF15F716A6A}">
      <dgm:prSet/>
      <dgm:spPr/>
      <dgm:t>
        <a:bodyPr/>
        <a:lstStyle/>
        <a:p>
          <a:endParaRPr lang="es-MX"/>
        </a:p>
      </dgm:t>
    </dgm:pt>
    <dgm:pt modelId="{B7777D77-A13A-477F-B263-8526EC75C7F4}" type="pres">
      <dgm:prSet presAssocID="{EE99A3FD-B247-4AEA-9FBF-C1A88B0489D6}" presName="linearFlow" presStyleCnt="0">
        <dgm:presLayoutVars>
          <dgm:dir/>
          <dgm:animLvl val="lvl"/>
          <dgm:resizeHandles/>
        </dgm:presLayoutVars>
      </dgm:prSet>
      <dgm:spPr/>
      <dgm:t>
        <a:bodyPr/>
        <a:lstStyle/>
        <a:p>
          <a:endParaRPr lang="es-MX"/>
        </a:p>
      </dgm:t>
    </dgm:pt>
    <dgm:pt modelId="{1354DD24-064C-4A0C-866B-659D83C05ADF}" type="pres">
      <dgm:prSet presAssocID="{A742D7FF-00FE-4254-970B-9D5CDC93C1F0}" presName="compositeNode" presStyleCnt="0">
        <dgm:presLayoutVars>
          <dgm:bulletEnabled val="1"/>
        </dgm:presLayoutVars>
      </dgm:prSet>
      <dgm:spPr/>
    </dgm:pt>
    <dgm:pt modelId="{FEDD555E-8A27-4E9D-8D61-B0E733E290D4}" type="pres">
      <dgm:prSet presAssocID="{A742D7FF-00FE-4254-970B-9D5CDC93C1F0}"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chemeClr val="tx1"/>
          </a:solidFill>
        </a:ln>
      </dgm:spPr>
    </dgm:pt>
    <dgm:pt modelId="{05C219F3-44D3-4DBE-9674-118216438DD3}" type="pres">
      <dgm:prSet presAssocID="{A742D7FF-00FE-4254-970B-9D5CDC93C1F0}" presName="childNode" presStyleLbl="node1" presStyleIdx="0" presStyleCnt="2" custLinFactNeighborX="208" custLinFactNeighborY="-467">
        <dgm:presLayoutVars>
          <dgm:bulletEnabled val="1"/>
        </dgm:presLayoutVars>
      </dgm:prSet>
      <dgm:spPr/>
      <dgm:t>
        <a:bodyPr/>
        <a:lstStyle/>
        <a:p>
          <a:endParaRPr lang="es-MX"/>
        </a:p>
      </dgm:t>
    </dgm:pt>
    <dgm:pt modelId="{21FF2079-C60F-436B-A6FE-1DE0EAEB24D0}" type="pres">
      <dgm:prSet presAssocID="{A742D7FF-00FE-4254-970B-9D5CDC93C1F0}" presName="parentNode" presStyleLbl="revTx" presStyleIdx="0" presStyleCnt="2">
        <dgm:presLayoutVars>
          <dgm:chMax val="0"/>
          <dgm:bulletEnabled val="1"/>
        </dgm:presLayoutVars>
      </dgm:prSet>
      <dgm:spPr/>
      <dgm:t>
        <a:bodyPr/>
        <a:lstStyle/>
        <a:p>
          <a:endParaRPr lang="es-MX"/>
        </a:p>
      </dgm:t>
    </dgm:pt>
    <dgm:pt modelId="{225D0DDE-826F-4EBF-96AC-31765E288907}" type="pres">
      <dgm:prSet presAssocID="{1956E36C-7D20-4B8B-9AAB-8EBB40322BAC}" presName="sibTrans" presStyleCnt="0"/>
      <dgm:spPr/>
    </dgm:pt>
    <dgm:pt modelId="{D596165E-CFDE-4DDF-8CF4-B6FC49E61D95}" type="pres">
      <dgm:prSet presAssocID="{3D186846-2AAB-4E6B-B4BC-25A7DB6192A9}" presName="compositeNode" presStyleCnt="0">
        <dgm:presLayoutVars>
          <dgm:bulletEnabled val="1"/>
        </dgm:presLayoutVars>
      </dgm:prSet>
      <dgm:spPr/>
    </dgm:pt>
    <dgm:pt modelId="{2B63CCA5-9240-43AA-8A0D-BB8F78101B26}" type="pres">
      <dgm:prSet presAssocID="{3D186846-2AAB-4E6B-B4BC-25A7DB6192A9}"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chemeClr val="tx1"/>
          </a:solidFill>
        </a:ln>
      </dgm:spPr>
    </dgm:pt>
    <dgm:pt modelId="{4D0DF5AF-8695-4FEA-A8D2-7132EB1DC693}" type="pres">
      <dgm:prSet presAssocID="{3D186846-2AAB-4E6B-B4BC-25A7DB6192A9}" presName="childNode" presStyleLbl="node1" presStyleIdx="1" presStyleCnt="2">
        <dgm:presLayoutVars>
          <dgm:bulletEnabled val="1"/>
        </dgm:presLayoutVars>
      </dgm:prSet>
      <dgm:spPr/>
      <dgm:t>
        <a:bodyPr/>
        <a:lstStyle/>
        <a:p>
          <a:endParaRPr lang="es-MX"/>
        </a:p>
      </dgm:t>
    </dgm:pt>
    <dgm:pt modelId="{9C4F1430-7579-4401-9116-3DAA7E647213}" type="pres">
      <dgm:prSet presAssocID="{3D186846-2AAB-4E6B-B4BC-25A7DB6192A9}" presName="parentNode" presStyleLbl="revTx" presStyleIdx="1" presStyleCnt="2">
        <dgm:presLayoutVars>
          <dgm:chMax val="0"/>
          <dgm:bulletEnabled val="1"/>
        </dgm:presLayoutVars>
      </dgm:prSet>
      <dgm:spPr/>
      <dgm:t>
        <a:bodyPr/>
        <a:lstStyle/>
        <a:p>
          <a:endParaRPr lang="es-MX"/>
        </a:p>
      </dgm:t>
    </dgm:pt>
  </dgm:ptLst>
  <dgm:cxnLst>
    <dgm:cxn modelId="{621CB6B0-4AA2-4521-B0E2-E0051CE3F2E6}" srcId="{3D186846-2AAB-4E6B-B4BC-25A7DB6192A9}" destId="{34095575-B518-42D7-A073-4A460DED257B}" srcOrd="0" destOrd="0" parTransId="{F050AA1F-4DB2-4B5A-AFD4-B80DF68AEF2B}" sibTransId="{627DA114-EACE-46A3-B22D-B9B6928D0BEC}"/>
    <dgm:cxn modelId="{3396B37D-A904-4315-91E7-462BC047DBFF}" type="presOf" srcId="{EE99A3FD-B247-4AEA-9FBF-C1A88B0489D6}" destId="{B7777D77-A13A-477F-B263-8526EC75C7F4}" srcOrd="0" destOrd="0" presId="urn:microsoft.com/office/officeart/2005/8/layout/hList2"/>
    <dgm:cxn modelId="{E0389FFF-57C4-4FAC-80E9-E6AC05794401}" type="presOf" srcId="{45F678FC-C8B5-4879-A5E1-DF23571800C9}" destId="{4D0DF5AF-8695-4FEA-A8D2-7132EB1DC693}" srcOrd="0" destOrd="2" presId="urn:microsoft.com/office/officeart/2005/8/layout/hList2"/>
    <dgm:cxn modelId="{C7E5689F-965F-44B7-8B53-6F8C7BD142C2}" srcId="{3D186846-2AAB-4E6B-B4BC-25A7DB6192A9}" destId="{45F678FC-C8B5-4879-A5E1-DF23571800C9}" srcOrd="2" destOrd="0" parTransId="{71DC5D5F-362B-43B0-91FE-5F3A9C9C43C5}" sibTransId="{4CD12F7D-B2E0-48F5-A643-FDC452259F92}"/>
    <dgm:cxn modelId="{EB7B3C8C-2597-47E8-BB20-384B03CB2DB8}" type="presOf" srcId="{34095575-B518-42D7-A073-4A460DED257B}" destId="{4D0DF5AF-8695-4FEA-A8D2-7132EB1DC693}" srcOrd="0" destOrd="0" presId="urn:microsoft.com/office/officeart/2005/8/layout/hList2"/>
    <dgm:cxn modelId="{52DABB53-EFDC-4A9D-9963-2AD4BA8D2854}" type="presOf" srcId="{000C9B08-00E9-43ED-8C71-0E1E67F05BFD}" destId="{05C219F3-44D3-4DBE-9674-118216438DD3}" srcOrd="0" destOrd="2" presId="urn:microsoft.com/office/officeart/2005/8/layout/hList2"/>
    <dgm:cxn modelId="{E658E1BB-68BF-4E7D-A0A7-4BA12F913FB7}" type="presOf" srcId="{A742D7FF-00FE-4254-970B-9D5CDC93C1F0}" destId="{21FF2079-C60F-436B-A6FE-1DE0EAEB24D0}" srcOrd="0" destOrd="0" presId="urn:microsoft.com/office/officeart/2005/8/layout/hList2"/>
    <dgm:cxn modelId="{E6FB2598-01CC-4354-A61D-F2E83B9ABFDF}" srcId="{EE99A3FD-B247-4AEA-9FBF-C1A88B0489D6}" destId="{A742D7FF-00FE-4254-970B-9D5CDC93C1F0}" srcOrd="0" destOrd="0" parTransId="{D34CC196-3EA1-4C40-8E85-C8E4A1D18598}" sibTransId="{1956E36C-7D20-4B8B-9AAB-8EBB40322BAC}"/>
    <dgm:cxn modelId="{1B7B57AF-81C4-4A04-AC73-42671C3A3E6A}" srcId="{9473CD20-FA91-4498-8DD9-2EC58DC8DC5F}" destId="{DCCD7154-C8EF-4A02-8BAC-C9ECA6320CA8}" srcOrd="0" destOrd="0" parTransId="{75D1E44E-E0F1-43EF-A49D-37E8C382B308}" sibTransId="{76A10531-CD1A-43B5-9C5A-C7378DB12FBE}"/>
    <dgm:cxn modelId="{EF67B5F9-E762-4A6F-A482-7C91F30BB8E7}" type="presOf" srcId="{331DA82E-D879-4599-B6E9-507FC5C252F1}" destId="{4D0DF5AF-8695-4FEA-A8D2-7132EB1DC693}" srcOrd="0" destOrd="1" presId="urn:microsoft.com/office/officeart/2005/8/layout/hList2"/>
    <dgm:cxn modelId="{9E79691A-384E-4033-873D-94F38B63290E}" type="presOf" srcId="{3D186846-2AAB-4E6B-B4BC-25A7DB6192A9}" destId="{9C4F1430-7579-4401-9116-3DAA7E647213}" srcOrd="0" destOrd="0" presId="urn:microsoft.com/office/officeart/2005/8/layout/hList2"/>
    <dgm:cxn modelId="{A9EFEC78-868E-4C20-8452-B4A8332F030F}" srcId="{EE99A3FD-B247-4AEA-9FBF-C1A88B0489D6}" destId="{3D186846-2AAB-4E6B-B4BC-25A7DB6192A9}" srcOrd="1" destOrd="0" parTransId="{13F89A75-E254-4E77-BC4B-BB56FFA3EAE8}" sibTransId="{1BFBE9BA-BE3B-4CBA-BC55-A823BBADC9DD}"/>
    <dgm:cxn modelId="{286B9AE2-DDC1-46A8-A8B8-2F8077A420A1}" type="presOf" srcId="{DCCD7154-C8EF-4A02-8BAC-C9ECA6320CA8}" destId="{05C219F3-44D3-4DBE-9674-118216438DD3}" srcOrd="0" destOrd="1" presId="urn:microsoft.com/office/officeart/2005/8/layout/hList2"/>
    <dgm:cxn modelId="{40094759-2784-4EB7-845F-FB82FD48FBFF}" srcId="{3D186846-2AAB-4E6B-B4BC-25A7DB6192A9}" destId="{331DA82E-D879-4599-B6E9-507FC5C252F1}" srcOrd="1" destOrd="0" parTransId="{69B912E4-8133-410B-9340-3B8D8A6CBFFF}" sibTransId="{C1AA909C-FB0C-445C-9D97-DA753B842DC5}"/>
    <dgm:cxn modelId="{62CBE142-A28C-4E9C-A058-336847332394}" type="presOf" srcId="{48464811-BF5C-469C-A4FA-6C6B75786201}" destId="{05C219F3-44D3-4DBE-9674-118216438DD3}" srcOrd="0" destOrd="3" presId="urn:microsoft.com/office/officeart/2005/8/layout/hList2"/>
    <dgm:cxn modelId="{55DA0D27-4E51-40DD-B371-B8E7133D22E3}" srcId="{A742D7FF-00FE-4254-970B-9D5CDC93C1F0}" destId="{9473CD20-FA91-4498-8DD9-2EC58DC8DC5F}" srcOrd="0" destOrd="0" parTransId="{66CD5A12-569D-4BC9-9334-526DFCFFC30C}" sibTransId="{C273A3F1-2ADC-42BE-888E-5BDE2381CC68}"/>
    <dgm:cxn modelId="{383C6E76-0529-45C2-8B5C-748045EBB026}" type="presOf" srcId="{9473CD20-FA91-4498-8DD9-2EC58DC8DC5F}" destId="{05C219F3-44D3-4DBE-9674-118216438DD3}" srcOrd="0" destOrd="0" presId="urn:microsoft.com/office/officeart/2005/8/layout/hList2"/>
    <dgm:cxn modelId="{E8A44C60-462B-45BC-92FB-F5783CDF03BC}" srcId="{9473CD20-FA91-4498-8DD9-2EC58DC8DC5F}" destId="{000C9B08-00E9-43ED-8C71-0E1E67F05BFD}" srcOrd="1" destOrd="0" parTransId="{678C60DA-946B-46DF-95FA-A392F0D5F543}" sibTransId="{8E306273-D6F5-4B4C-9736-E310C48FA057}"/>
    <dgm:cxn modelId="{151250D0-A093-45E4-8300-7DF15F716A6A}" srcId="{A742D7FF-00FE-4254-970B-9D5CDC93C1F0}" destId="{48464811-BF5C-469C-A4FA-6C6B75786201}" srcOrd="1" destOrd="0" parTransId="{1E99119D-0A27-4A01-9F6E-A4BBB63BD1D1}" sibTransId="{0AF9C466-9D87-411F-B178-5FDB1852B5CE}"/>
    <dgm:cxn modelId="{71080BEE-F115-47A0-929B-6AABFF6CF2B0}" type="presParOf" srcId="{B7777D77-A13A-477F-B263-8526EC75C7F4}" destId="{1354DD24-064C-4A0C-866B-659D83C05ADF}" srcOrd="0" destOrd="0" presId="urn:microsoft.com/office/officeart/2005/8/layout/hList2"/>
    <dgm:cxn modelId="{3554337E-A9DF-497D-BD13-72D77C95AF36}" type="presParOf" srcId="{1354DD24-064C-4A0C-866B-659D83C05ADF}" destId="{FEDD555E-8A27-4E9D-8D61-B0E733E290D4}" srcOrd="0" destOrd="0" presId="urn:microsoft.com/office/officeart/2005/8/layout/hList2"/>
    <dgm:cxn modelId="{D41A06CB-3574-48FD-977F-24BAEC7B94BF}" type="presParOf" srcId="{1354DD24-064C-4A0C-866B-659D83C05ADF}" destId="{05C219F3-44D3-4DBE-9674-118216438DD3}" srcOrd="1" destOrd="0" presId="urn:microsoft.com/office/officeart/2005/8/layout/hList2"/>
    <dgm:cxn modelId="{C9F8AB1D-8151-4AFF-878B-26DC2843F591}" type="presParOf" srcId="{1354DD24-064C-4A0C-866B-659D83C05ADF}" destId="{21FF2079-C60F-436B-A6FE-1DE0EAEB24D0}" srcOrd="2" destOrd="0" presId="urn:microsoft.com/office/officeart/2005/8/layout/hList2"/>
    <dgm:cxn modelId="{82057D85-BB11-4C7C-A493-7F3C119C4ADD}" type="presParOf" srcId="{B7777D77-A13A-477F-B263-8526EC75C7F4}" destId="{225D0DDE-826F-4EBF-96AC-31765E288907}" srcOrd="1" destOrd="0" presId="urn:microsoft.com/office/officeart/2005/8/layout/hList2"/>
    <dgm:cxn modelId="{3CD5A24C-5989-4430-943F-C937E50ED16B}" type="presParOf" srcId="{B7777D77-A13A-477F-B263-8526EC75C7F4}" destId="{D596165E-CFDE-4DDF-8CF4-B6FC49E61D95}" srcOrd="2" destOrd="0" presId="urn:microsoft.com/office/officeart/2005/8/layout/hList2"/>
    <dgm:cxn modelId="{3D61E703-DCE3-44A6-83D8-30AC2063519D}" type="presParOf" srcId="{D596165E-CFDE-4DDF-8CF4-B6FC49E61D95}" destId="{2B63CCA5-9240-43AA-8A0D-BB8F78101B26}" srcOrd="0" destOrd="0" presId="urn:microsoft.com/office/officeart/2005/8/layout/hList2"/>
    <dgm:cxn modelId="{1D59DE71-2503-497B-8004-B0FFEAE5AB04}" type="presParOf" srcId="{D596165E-CFDE-4DDF-8CF4-B6FC49E61D95}" destId="{4D0DF5AF-8695-4FEA-A8D2-7132EB1DC693}" srcOrd="1" destOrd="0" presId="urn:microsoft.com/office/officeart/2005/8/layout/hList2"/>
    <dgm:cxn modelId="{DA274523-27C6-4142-918B-0A899BA0EC5C}" type="presParOf" srcId="{D596165E-CFDE-4DDF-8CF4-B6FC49E61D95}" destId="{9C4F1430-7579-4401-9116-3DAA7E647213}" srcOrd="2" destOrd="0" presId="urn:microsoft.com/office/officeart/2005/8/layout/h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99A3FD-B247-4AEA-9FBF-C1A88B0489D6}" type="doc">
      <dgm:prSet loTypeId="urn:microsoft.com/office/officeart/2005/8/layout/hList2" loCatId="list" qsTypeId="urn:microsoft.com/office/officeart/2005/8/quickstyle/3d1" qsCatId="3D" csTypeId="urn:microsoft.com/office/officeart/2005/8/colors/accent2_3" csCatId="accent2" phldr="1"/>
      <dgm:spPr/>
      <dgm:t>
        <a:bodyPr/>
        <a:lstStyle/>
        <a:p>
          <a:endParaRPr lang="es-MX"/>
        </a:p>
      </dgm:t>
    </dgm:pt>
    <dgm:pt modelId="{A742D7FF-00FE-4254-970B-9D5CDC93C1F0}">
      <dgm:prSet/>
      <dgm:spPr/>
      <dgm:t>
        <a:bodyPr/>
        <a:lstStyle/>
        <a:p>
          <a:pPr rtl="0"/>
          <a:r>
            <a:rPr lang="es-ES" dirty="0" smtClean="0"/>
            <a:t>REQUISICIONES </a:t>
          </a:r>
          <a:endParaRPr lang="es-MX" dirty="0"/>
        </a:p>
      </dgm:t>
    </dgm:pt>
    <dgm:pt modelId="{D34CC196-3EA1-4C40-8E85-C8E4A1D18598}" type="parTrans" cxnId="{E6FB2598-01CC-4354-A61D-F2E83B9ABFDF}">
      <dgm:prSet/>
      <dgm:spPr/>
      <dgm:t>
        <a:bodyPr/>
        <a:lstStyle/>
        <a:p>
          <a:endParaRPr lang="es-MX"/>
        </a:p>
      </dgm:t>
    </dgm:pt>
    <dgm:pt modelId="{1956E36C-7D20-4B8B-9AAB-8EBB40322BAC}" type="sibTrans" cxnId="{E6FB2598-01CC-4354-A61D-F2E83B9ABFDF}">
      <dgm:prSet/>
      <dgm:spPr/>
      <dgm:t>
        <a:bodyPr/>
        <a:lstStyle/>
        <a:p>
          <a:endParaRPr lang="es-MX"/>
        </a:p>
      </dgm:t>
    </dgm:pt>
    <dgm:pt modelId="{3D186846-2AAB-4E6B-B4BC-25A7DB6192A9}">
      <dgm:prSet/>
      <dgm:spPr/>
      <dgm:t>
        <a:bodyPr/>
        <a:lstStyle/>
        <a:p>
          <a:pPr rtl="0"/>
          <a:r>
            <a:rPr lang="es-ES" dirty="0" smtClean="0"/>
            <a:t>INVESTIGACIÓN DE MERCADO</a:t>
          </a:r>
          <a:endParaRPr lang="es-MX" dirty="0"/>
        </a:p>
      </dgm:t>
    </dgm:pt>
    <dgm:pt modelId="{13F89A75-E254-4E77-BC4B-BB56FFA3EAE8}" type="parTrans" cxnId="{A9EFEC78-868E-4C20-8452-B4A8332F030F}">
      <dgm:prSet/>
      <dgm:spPr/>
      <dgm:t>
        <a:bodyPr/>
        <a:lstStyle/>
        <a:p>
          <a:endParaRPr lang="es-MX"/>
        </a:p>
      </dgm:t>
    </dgm:pt>
    <dgm:pt modelId="{1BFBE9BA-BE3B-4CBA-BC55-A823BBADC9DD}" type="sibTrans" cxnId="{A9EFEC78-868E-4C20-8452-B4A8332F030F}">
      <dgm:prSet/>
      <dgm:spPr/>
      <dgm:t>
        <a:bodyPr/>
        <a:lstStyle/>
        <a:p>
          <a:endParaRPr lang="es-MX"/>
        </a:p>
      </dgm:t>
    </dgm:pt>
    <dgm:pt modelId="{9473CD20-FA91-4498-8DD9-2EC58DC8DC5F}">
      <dgm:prSet/>
      <dgm:spPr/>
      <dgm:t>
        <a:bodyPr/>
        <a:lstStyle/>
        <a:p>
          <a:pPr rtl="0"/>
          <a:r>
            <a:rPr lang="es-ES" dirty="0" smtClean="0"/>
            <a:t>Efectuarlas con oportunidad, considerando:</a:t>
          </a:r>
          <a:endParaRPr lang="es-MX" dirty="0"/>
        </a:p>
      </dgm:t>
    </dgm:pt>
    <dgm:pt modelId="{66CD5A12-569D-4BC9-9334-526DFCFFC30C}" type="parTrans" cxnId="{55DA0D27-4E51-40DD-B371-B8E7133D22E3}">
      <dgm:prSet/>
      <dgm:spPr/>
      <dgm:t>
        <a:bodyPr/>
        <a:lstStyle/>
        <a:p>
          <a:endParaRPr lang="es-MX"/>
        </a:p>
      </dgm:t>
    </dgm:pt>
    <dgm:pt modelId="{C273A3F1-2ADC-42BE-888E-5BDE2381CC68}" type="sibTrans" cxnId="{55DA0D27-4E51-40DD-B371-B8E7133D22E3}">
      <dgm:prSet/>
      <dgm:spPr/>
      <dgm:t>
        <a:bodyPr/>
        <a:lstStyle/>
        <a:p>
          <a:endParaRPr lang="es-MX"/>
        </a:p>
      </dgm:t>
    </dgm:pt>
    <dgm:pt modelId="{DCCD7154-C8EF-4A02-8BAC-C9ECA6320CA8}">
      <dgm:prSet/>
      <dgm:spPr/>
      <dgm:t>
        <a:bodyPr/>
        <a:lstStyle/>
        <a:p>
          <a:pPr rtl="0"/>
          <a:r>
            <a:rPr lang="es-MX" dirty="0" smtClean="0"/>
            <a:t>Tiempos de entrega (en su caso fabricación, pruebas y transportación)</a:t>
          </a:r>
          <a:endParaRPr lang="es-MX" dirty="0"/>
        </a:p>
      </dgm:t>
    </dgm:pt>
    <dgm:pt modelId="{75D1E44E-E0F1-43EF-A49D-37E8C382B308}" type="parTrans" cxnId="{1B7B57AF-81C4-4A04-AC73-42671C3A3E6A}">
      <dgm:prSet/>
      <dgm:spPr/>
      <dgm:t>
        <a:bodyPr/>
        <a:lstStyle/>
        <a:p>
          <a:endParaRPr lang="es-MX"/>
        </a:p>
      </dgm:t>
    </dgm:pt>
    <dgm:pt modelId="{76A10531-CD1A-43B5-9C5A-C7378DB12FBE}" type="sibTrans" cxnId="{1B7B57AF-81C4-4A04-AC73-42671C3A3E6A}">
      <dgm:prSet/>
      <dgm:spPr/>
      <dgm:t>
        <a:bodyPr/>
        <a:lstStyle/>
        <a:p>
          <a:endParaRPr lang="es-MX"/>
        </a:p>
      </dgm:t>
    </dgm:pt>
    <dgm:pt modelId="{C70DB2A0-CCED-4002-8710-594BDCB33B1A}">
      <dgm:prSet/>
      <dgm:spPr/>
      <dgm:t>
        <a:bodyPr/>
        <a:lstStyle/>
        <a:p>
          <a:pPr rtl="0"/>
          <a:r>
            <a:rPr lang="es-MX" dirty="0" smtClean="0"/>
            <a:t> Duración del procedimiento de contratación</a:t>
          </a:r>
          <a:endParaRPr lang="es-MX" dirty="0"/>
        </a:p>
      </dgm:t>
    </dgm:pt>
    <dgm:pt modelId="{1133DE53-72F2-4B06-A266-DD4E71D31F9D}" type="parTrans" cxnId="{430779EB-523D-43F0-9910-9FD7B95D20CD}">
      <dgm:prSet/>
      <dgm:spPr/>
      <dgm:t>
        <a:bodyPr/>
        <a:lstStyle/>
        <a:p>
          <a:endParaRPr lang="es-MX"/>
        </a:p>
      </dgm:t>
    </dgm:pt>
    <dgm:pt modelId="{ECCC973E-5F6D-45DD-B077-FD833A5A89F4}" type="sibTrans" cxnId="{430779EB-523D-43F0-9910-9FD7B95D20CD}">
      <dgm:prSet/>
      <dgm:spPr/>
      <dgm:t>
        <a:bodyPr/>
        <a:lstStyle/>
        <a:p>
          <a:endParaRPr lang="es-MX"/>
        </a:p>
      </dgm:t>
    </dgm:pt>
    <dgm:pt modelId="{735952ED-71AD-490C-BF22-BAF06D55A179}">
      <dgm:prSet/>
      <dgm:spPr/>
      <dgm:t>
        <a:bodyPr/>
        <a:lstStyle/>
        <a:p>
          <a:pPr algn="just" rtl="0"/>
          <a:r>
            <a:rPr lang="es-ES" dirty="0" smtClean="0"/>
            <a:t>Bases en que se desarrollará el procedimiento y requisitos de participación:</a:t>
          </a:r>
          <a:endParaRPr lang="es-MX" dirty="0"/>
        </a:p>
      </dgm:t>
    </dgm:pt>
    <dgm:pt modelId="{21EBD180-F548-4D56-9C85-B44D5F4EC3FF}">
      <dgm:prSet/>
      <dgm:spPr/>
      <dgm:t>
        <a:bodyPr/>
        <a:lstStyle/>
        <a:p>
          <a:pPr algn="just" rtl="0"/>
          <a:r>
            <a:rPr lang="es-ES" dirty="0" smtClean="0"/>
            <a:t>Para verificar la existencia de: </a:t>
          </a:r>
          <a:r>
            <a:rPr lang="es-MX" dirty="0" smtClean="0"/>
            <a:t>Bienes y servicios; </a:t>
          </a:r>
          <a:r>
            <a:rPr lang="es-ES" dirty="0" smtClean="0"/>
            <a:t>Proveedores; Competencia suficiente; Capacidad de los proveedores.</a:t>
          </a:r>
          <a:endParaRPr lang="es-MX" dirty="0"/>
        </a:p>
      </dgm:t>
    </dgm:pt>
    <dgm:pt modelId="{272062FB-D0F0-4AD3-AA73-516E99D31ADC}" type="sibTrans" cxnId="{0304DBD7-A081-4081-998F-43B42A0820CC}">
      <dgm:prSet/>
      <dgm:spPr/>
      <dgm:t>
        <a:bodyPr/>
        <a:lstStyle/>
        <a:p>
          <a:endParaRPr lang="es-MX"/>
        </a:p>
      </dgm:t>
    </dgm:pt>
    <dgm:pt modelId="{4360B7A4-1114-432D-A8DA-03D2C29EAA31}" type="parTrans" cxnId="{0304DBD7-A081-4081-998F-43B42A0820CC}">
      <dgm:prSet/>
      <dgm:spPr/>
      <dgm:t>
        <a:bodyPr/>
        <a:lstStyle/>
        <a:p>
          <a:endParaRPr lang="es-MX"/>
        </a:p>
      </dgm:t>
    </dgm:pt>
    <dgm:pt modelId="{8636865C-A2AD-4F17-A360-09DA9EF5D720}" type="sibTrans" cxnId="{97E731A4-9FED-4223-9910-A27EFFBEACE9}">
      <dgm:prSet/>
      <dgm:spPr/>
      <dgm:t>
        <a:bodyPr/>
        <a:lstStyle/>
        <a:p>
          <a:endParaRPr lang="es-MX"/>
        </a:p>
      </dgm:t>
    </dgm:pt>
    <dgm:pt modelId="{06377964-A8C7-410A-8266-B2A7C85447CC}" type="parTrans" cxnId="{97E731A4-9FED-4223-9910-A27EFFBEACE9}">
      <dgm:prSet/>
      <dgm:spPr/>
      <dgm:t>
        <a:bodyPr/>
        <a:lstStyle/>
        <a:p>
          <a:endParaRPr lang="es-MX"/>
        </a:p>
      </dgm:t>
    </dgm:pt>
    <dgm:pt modelId="{E9606AB4-29D8-4F19-A9AE-5BF9186A17B8}">
      <dgm:prSet/>
      <dgm:spPr/>
      <dgm:t>
        <a:bodyPr/>
        <a:lstStyle/>
        <a:p>
          <a:pPr algn="just" rtl="0"/>
          <a:r>
            <a:rPr lang="es-ES" dirty="0" smtClean="0"/>
            <a:t>Usos de la investigación de mercado:</a:t>
          </a:r>
          <a:endParaRPr lang="es-MX" dirty="0"/>
        </a:p>
      </dgm:t>
    </dgm:pt>
    <dgm:pt modelId="{C3A31D21-04A5-4FA4-819A-B7C47E954463}" type="sibTrans" cxnId="{24FE8130-FDFC-4B36-9585-6616DBFCE8B0}">
      <dgm:prSet/>
      <dgm:spPr/>
      <dgm:t>
        <a:bodyPr/>
        <a:lstStyle/>
        <a:p>
          <a:endParaRPr lang="es-MX"/>
        </a:p>
      </dgm:t>
    </dgm:pt>
    <dgm:pt modelId="{54AE6B4B-FF7D-4333-9E7D-1265E1A7CCEA}" type="parTrans" cxnId="{24FE8130-FDFC-4B36-9585-6616DBFCE8B0}">
      <dgm:prSet/>
      <dgm:spPr/>
      <dgm:t>
        <a:bodyPr/>
        <a:lstStyle/>
        <a:p>
          <a:endParaRPr lang="es-MX"/>
        </a:p>
      </dgm:t>
    </dgm:pt>
    <dgm:pt modelId="{05E07996-07BD-4E09-B51B-026A1B380F39}">
      <dgm:prSet/>
      <dgm:spPr/>
      <dgm:t>
        <a:bodyPr/>
        <a:lstStyle/>
        <a:p>
          <a:pPr algn="just" rtl="0"/>
          <a:r>
            <a:rPr lang="es-ES" dirty="0" smtClean="0"/>
            <a:t>CONVOCATORIA</a:t>
          </a:r>
          <a:endParaRPr lang="es-MX" dirty="0"/>
        </a:p>
      </dgm:t>
    </dgm:pt>
    <dgm:pt modelId="{E882F8A2-07ED-4D36-BE60-C2EFF70596D6}" type="parTrans" cxnId="{72398ECB-2D21-4A48-B8FB-E975A09D2A77}">
      <dgm:prSet/>
      <dgm:spPr/>
      <dgm:t>
        <a:bodyPr/>
        <a:lstStyle/>
        <a:p>
          <a:endParaRPr lang="es-MX"/>
        </a:p>
      </dgm:t>
    </dgm:pt>
    <dgm:pt modelId="{E7A1F1C4-1B2F-4DCE-8BAF-9C3214367B44}" type="sibTrans" cxnId="{72398ECB-2D21-4A48-B8FB-E975A09D2A77}">
      <dgm:prSet/>
      <dgm:spPr/>
      <dgm:t>
        <a:bodyPr/>
        <a:lstStyle/>
        <a:p>
          <a:endParaRPr lang="es-MX"/>
        </a:p>
      </dgm:t>
    </dgm:pt>
    <dgm:pt modelId="{69E4EC29-3FA2-4CB7-95F1-DD2F67560FC9}">
      <dgm:prSet/>
      <dgm:spPr/>
      <dgm:t>
        <a:bodyPr/>
        <a:lstStyle/>
        <a:p>
          <a:pPr algn="just" rtl="0"/>
          <a:r>
            <a:rPr lang="es-ES" dirty="0" smtClean="0"/>
            <a:t>Para determinar: la conveniencia de las precios o de no utilizar Contrato Marco.</a:t>
          </a:r>
          <a:endParaRPr lang="es-MX" dirty="0"/>
        </a:p>
      </dgm:t>
    </dgm:pt>
    <dgm:pt modelId="{492E8081-68BE-4459-B281-787D79D1999F}" type="parTrans" cxnId="{EC7DE924-6213-4500-BE73-93F0C16DFAA1}">
      <dgm:prSet/>
      <dgm:spPr/>
      <dgm:t>
        <a:bodyPr/>
        <a:lstStyle/>
        <a:p>
          <a:endParaRPr lang="es-MX"/>
        </a:p>
      </dgm:t>
    </dgm:pt>
    <dgm:pt modelId="{F4996091-7BF0-4C31-B7A3-64D516B42EB0}" type="sibTrans" cxnId="{EC7DE924-6213-4500-BE73-93F0C16DFAA1}">
      <dgm:prSet/>
      <dgm:spPr/>
      <dgm:t>
        <a:bodyPr/>
        <a:lstStyle/>
        <a:p>
          <a:endParaRPr lang="es-MX"/>
        </a:p>
      </dgm:t>
    </dgm:pt>
    <dgm:pt modelId="{96CE6B4F-9B33-40A6-B4A7-74D93C854700}">
      <dgm:prSet/>
      <dgm:spPr/>
      <dgm:t>
        <a:bodyPr/>
        <a:lstStyle/>
        <a:p>
          <a:pPr algn="just" rtl="0"/>
          <a:r>
            <a:rPr lang="es-ES" dirty="0" smtClean="0"/>
            <a:t>Para seleccionar el tipo de procedimiento de contratación, carácter y medio a través del cual se realizará.  </a:t>
          </a:r>
          <a:endParaRPr lang="es-MX" dirty="0"/>
        </a:p>
      </dgm:t>
    </dgm:pt>
    <dgm:pt modelId="{063CC81A-0AEE-4F71-ADDF-9473C8FFD88C}" type="parTrans" cxnId="{0347C4D3-BE85-47F7-B300-13D642B61E72}">
      <dgm:prSet/>
      <dgm:spPr/>
      <dgm:t>
        <a:bodyPr/>
        <a:lstStyle/>
        <a:p>
          <a:endParaRPr lang="es-MX"/>
        </a:p>
      </dgm:t>
    </dgm:pt>
    <dgm:pt modelId="{9F2C324F-25F6-42A0-9D56-3AE4EE3CBD8E}" type="sibTrans" cxnId="{0347C4D3-BE85-47F7-B300-13D642B61E72}">
      <dgm:prSet/>
      <dgm:spPr/>
      <dgm:t>
        <a:bodyPr/>
        <a:lstStyle/>
        <a:p>
          <a:endParaRPr lang="es-MX"/>
        </a:p>
      </dgm:t>
    </dgm:pt>
    <dgm:pt modelId="{11BCD676-E844-4491-AC51-3A3A1086E5EE}">
      <dgm:prSet/>
      <dgm:spPr/>
      <dgm:t>
        <a:bodyPr/>
        <a:lstStyle/>
        <a:p>
          <a:pPr algn="just" rtl="0"/>
          <a:r>
            <a:rPr lang="es-ES" dirty="0" smtClean="0"/>
            <a:t>Descripción detallada de bienes y servicios, y aspectos para determinar objeto y alcance.  </a:t>
          </a:r>
          <a:endParaRPr lang="es-MX" dirty="0"/>
        </a:p>
      </dgm:t>
    </dgm:pt>
    <dgm:pt modelId="{B5AEDB90-7EC0-4B42-9CC1-6998A2019229}" type="parTrans" cxnId="{A60EE007-CB15-4DB4-AD45-C9DD5E3D8D9E}">
      <dgm:prSet/>
      <dgm:spPr/>
      <dgm:t>
        <a:bodyPr/>
        <a:lstStyle/>
        <a:p>
          <a:endParaRPr lang="es-MX"/>
        </a:p>
      </dgm:t>
    </dgm:pt>
    <dgm:pt modelId="{4D091363-1C6D-4767-95A5-283D9E5AB75F}" type="sibTrans" cxnId="{A60EE007-CB15-4DB4-AD45-C9DD5E3D8D9E}">
      <dgm:prSet/>
      <dgm:spPr/>
      <dgm:t>
        <a:bodyPr/>
        <a:lstStyle/>
        <a:p>
          <a:endParaRPr lang="es-MX"/>
        </a:p>
      </dgm:t>
    </dgm:pt>
    <dgm:pt modelId="{914A9FF5-BA65-4E47-AAF9-9DDD9A714CFD}">
      <dgm:prSet/>
      <dgm:spPr/>
      <dgm:t>
        <a:bodyPr/>
        <a:lstStyle/>
        <a:p>
          <a:pPr algn="just" rtl="0"/>
          <a:r>
            <a:rPr lang="es-ES" dirty="0" smtClean="0"/>
            <a:t>Requisitos para participar (libre participación, concurrencia y competencia).</a:t>
          </a:r>
          <a:endParaRPr lang="es-MX" dirty="0"/>
        </a:p>
      </dgm:t>
    </dgm:pt>
    <dgm:pt modelId="{655B3111-4DAC-416A-AC2D-7E8F77C13F48}" type="parTrans" cxnId="{661E5C20-0A3A-429C-8299-3B8744416628}">
      <dgm:prSet/>
      <dgm:spPr/>
      <dgm:t>
        <a:bodyPr/>
        <a:lstStyle/>
        <a:p>
          <a:endParaRPr lang="es-MX"/>
        </a:p>
      </dgm:t>
    </dgm:pt>
    <dgm:pt modelId="{7329C1D4-4D80-49E6-A248-123386210BFC}" type="sibTrans" cxnId="{661E5C20-0A3A-429C-8299-3B8744416628}">
      <dgm:prSet/>
      <dgm:spPr/>
      <dgm:t>
        <a:bodyPr/>
        <a:lstStyle/>
        <a:p>
          <a:endParaRPr lang="es-MX"/>
        </a:p>
      </dgm:t>
    </dgm:pt>
    <dgm:pt modelId="{32EE56D5-850A-4ED9-A3E9-FB9DF5614A5B}">
      <dgm:prSet/>
      <dgm:spPr/>
      <dgm:t>
        <a:bodyPr/>
        <a:lstStyle/>
        <a:p>
          <a:pPr algn="just" rtl="0"/>
          <a:r>
            <a:rPr lang="es-ES" dirty="0" smtClean="0"/>
            <a:t>Los criterios de evaluación de proposiciones</a:t>
          </a:r>
          <a:endParaRPr lang="es-MX" dirty="0"/>
        </a:p>
      </dgm:t>
    </dgm:pt>
    <dgm:pt modelId="{4B39D097-3E17-4759-A902-070BF2DD4B62}" type="parTrans" cxnId="{EDB14EA5-7A51-40BC-AA30-ADE1726BEF42}">
      <dgm:prSet/>
      <dgm:spPr/>
      <dgm:t>
        <a:bodyPr/>
        <a:lstStyle/>
        <a:p>
          <a:endParaRPr lang="es-MX"/>
        </a:p>
      </dgm:t>
    </dgm:pt>
    <dgm:pt modelId="{87EBE435-F434-493B-A7B3-1CF97A7E9D71}" type="sibTrans" cxnId="{EDB14EA5-7A51-40BC-AA30-ADE1726BEF42}">
      <dgm:prSet/>
      <dgm:spPr/>
      <dgm:t>
        <a:bodyPr/>
        <a:lstStyle/>
        <a:p>
          <a:endParaRPr lang="es-MX"/>
        </a:p>
      </dgm:t>
    </dgm:pt>
    <dgm:pt modelId="{E9910634-4485-4156-8D4D-5A874AAAD61C}">
      <dgm:prSet/>
      <dgm:spPr/>
      <dgm:t>
        <a:bodyPr/>
        <a:lstStyle/>
        <a:p>
          <a:pPr algn="just" rtl="0"/>
          <a:r>
            <a:rPr lang="es-MX" dirty="0" smtClean="0"/>
            <a:t>Normas de estándares de calidad o unidades de medida requeridas</a:t>
          </a:r>
          <a:endParaRPr lang="es-MX" dirty="0"/>
        </a:p>
      </dgm:t>
    </dgm:pt>
    <dgm:pt modelId="{773475F0-9BC1-457C-B52F-BF6E90226F78}" type="parTrans" cxnId="{97049FE9-E65A-4006-A29B-9C1859E0EB75}">
      <dgm:prSet/>
      <dgm:spPr/>
      <dgm:t>
        <a:bodyPr/>
        <a:lstStyle/>
        <a:p>
          <a:endParaRPr lang="es-MX"/>
        </a:p>
      </dgm:t>
    </dgm:pt>
    <dgm:pt modelId="{B0F1516C-FF21-4871-A531-5C3C0CE656BF}" type="sibTrans" cxnId="{97049FE9-E65A-4006-A29B-9C1859E0EB75}">
      <dgm:prSet/>
      <dgm:spPr/>
      <dgm:t>
        <a:bodyPr/>
        <a:lstStyle/>
        <a:p>
          <a:endParaRPr lang="es-MX"/>
        </a:p>
      </dgm:t>
    </dgm:pt>
    <dgm:pt modelId="{F4D4EFBC-7BA6-40C4-AC57-DF11172354FF}">
      <dgm:prSet/>
      <dgm:spPr/>
      <dgm:t>
        <a:bodyPr/>
        <a:lstStyle/>
        <a:p>
          <a:pPr algn="just" rtl="0"/>
          <a:r>
            <a:rPr lang="es-ES" dirty="0" smtClean="0"/>
            <a:t>Métodos para realizar pruebas para determinar niveles de aceptación.</a:t>
          </a:r>
          <a:endParaRPr lang="es-MX" dirty="0"/>
        </a:p>
      </dgm:t>
    </dgm:pt>
    <dgm:pt modelId="{BBD6849D-E59C-4E29-9431-EEC2804C1A4E}" type="parTrans" cxnId="{5D9B41CC-0D14-4BDC-A9CC-CDABFCE43D06}">
      <dgm:prSet/>
      <dgm:spPr/>
      <dgm:t>
        <a:bodyPr/>
        <a:lstStyle/>
        <a:p>
          <a:endParaRPr lang="es-MX"/>
        </a:p>
      </dgm:t>
    </dgm:pt>
    <dgm:pt modelId="{254AF6FE-2BC6-4679-AA71-CA11EC761939}" type="sibTrans" cxnId="{5D9B41CC-0D14-4BDC-A9CC-CDABFCE43D06}">
      <dgm:prSet/>
      <dgm:spPr/>
      <dgm:t>
        <a:bodyPr/>
        <a:lstStyle/>
        <a:p>
          <a:endParaRPr lang="es-MX"/>
        </a:p>
      </dgm:t>
    </dgm:pt>
    <dgm:pt modelId="{B7777D77-A13A-477F-B263-8526EC75C7F4}" type="pres">
      <dgm:prSet presAssocID="{EE99A3FD-B247-4AEA-9FBF-C1A88B0489D6}" presName="linearFlow" presStyleCnt="0">
        <dgm:presLayoutVars>
          <dgm:dir/>
          <dgm:animLvl val="lvl"/>
          <dgm:resizeHandles/>
        </dgm:presLayoutVars>
      </dgm:prSet>
      <dgm:spPr/>
      <dgm:t>
        <a:bodyPr/>
        <a:lstStyle/>
        <a:p>
          <a:endParaRPr lang="es-MX"/>
        </a:p>
      </dgm:t>
    </dgm:pt>
    <dgm:pt modelId="{1354DD24-064C-4A0C-866B-659D83C05ADF}" type="pres">
      <dgm:prSet presAssocID="{A742D7FF-00FE-4254-970B-9D5CDC93C1F0}" presName="compositeNode" presStyleCnt="0">
        <dgm:presLayoutVars>
          <dgm:bulletEnabled val="1"/>
        </dgm:presLayoutVars>
      </dgm:prSet>
      <dgm:spPr/>
    </dgm:pt>
    <dgm:pt modelId="{FEDD555E-8A27-4E9D-8D61-B0E733E290D4}" type="pres">
      <dgm:prSet presAssocID="{A742D7FF-00FE-4254-970B-9D5CDC93C1F0}"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solidFill>
            <a:srgbClr val="C00000"/>
          </a:solidFill>
        </a:ln>
        <a:effectLst>
          <a:glow rad="101600">
            <a:schemeClr val="accent2">
              <a:satMod val="175000"/>
              <a:alpha val="40000"/>
            </a:schemeClr>
          </a:glow>
        </a:effectLst>
      </dgm:spPr>
      <dgm:t>
        <a:bodyPr/>
        <a:lstStyle/>
        <a:p>
          <a:endParaRPr lang="es-MX"/>
        </a:p>
      </dgm:t>
    </dgm:pt>
    <dgm:pt modelId="{05C219F3-44D3-4DBE-9674-118216438DD3}" type="pres">
      <dgm:prSet presAssocID="{A742D7FF-00FE-4254-970B-9D5CDC93C1F0}" presName="childNode" presStyleLbl="node1" presStyleIdx="0" presStyleCnt="3" custLinFactNeighborX="208" custLinFactNeighborY="-467">
        <dgm:presLayoutVars>
          <dgm:bulletEnabled val="1"/>
        </dgm:presLayoutVars>
      </dgm:prSet>
      <dgm:spPr/>
      <dgm:t>
        <a:bodyPr/>
        <a:lstStyle/>
        <a:p>
          <a:endParaRPr lang="es-MX"/>
        </a:p>
      </dgm:t>
    </dgm:pt>
    <dgm:pt modelId="{21FF2079-C60F-436B-A6FE-1DE0EAEB24D0}" type="pres">
      <dgm:prSet presAssocID="{A742D7FF-00FE-4254-970B-9D5CDC93C1F0}" presName="parentNode" presStyleLbl="revTx" presStyleIdx="0" presStyleCnt="3">
        <dgm:presLayoutVars>
          <dgm:chMax val="0"/>
          <dgm:bulletEnabled val="1"/>
        </dgm:presLayoutVars>
      </dgm:prSet>
      <dgm:spPr/>
      <dgm:t>
        <a:bodyPr/>
        <a:lstStyle/>
        <a:p>
          <a:endParaRPr lang="es-MX"/>
        </a:p>
      </dgm:t>
    </dgm:pt>
    <dgm:pt modelId="{225D0DDE-826F-4EBF-96AC-31765E288907}" type="pres">
      <dgm:prSet presAssocID="{1956E36C-7D20-4B8B-9AAB-8EBB40322BAC}" presName="sibTrans" presStyleCnt="0"/>
      <dgm:spPr/>
    </dgm:pt>
    <dgm:pt modelId="{D596165E-CFDE-4DDF-8CF4-B6FC49E61D95}" type="pres">
      <dgm:prSet presAssocID="{3D186846-2AAB-4E6B-B4BC-25A7DB6192A9}" presName="compositeNode" presStyleCnt="0">
        <dgm:presLayoutVars>
          <dgm:bulletEnabled val="1"/>
        </dgm:presLayoutVars>
      </dgm:prSet>
      <dgm:spPr/>
    </dgm:pt>
    <dgm:pt modelId="{2B63CCA5-9240-43AA-8A0D-BB8F78101B26}" type="pres">
      <dgm:prSet presAssocID="{3D186846-2AAB-4E6B-B4BC-25A7DB6192A9}"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solidFill>
            <a:srgbClr val="C00000"/>
          </a:solidFill>
        </a:ln>
        <a:effectLst>
          <a:glow rad="101600">
            <a:schemeClr val="accent2">
              <a:satMod val="175000"/>
              <a:alpha val="40000"/>
            </a:schemeClr>
          </a:glow>
        </a:effectLst>
      </dgm:spPr>
      <dgm:t>
        <a:bodyPr/>
        <a:lstStyle/>
        <a:p>
          <a:endParaRPr lang="es-MX"/>
        </a:p>
      </dgm:t>
    </dgm:pt>
    <dgm:pt modelId="{4D0DF5AF-8695-4FEA-A8D2-7132EB1DC693}" type="pres">
      <dgm:prSet presAssocID="{3D186846-2AAB-4E6B-B4BC-25A7DB6192A9}" presName="childNode" presStyleLbl="node1" presStyleIdx="1" presStyleCnt="3">
        <dgm:presLayoutVars>
          <dgm:bulletEnabled val="1"/>
        </dgm:presLayoutVars>
      </dgm:prSet>
      <dgm:spPr/>
      <dgm:t>
        <a:bodyPr/>
        <a:lstStyle/>
        <a:p>
          <a:endParaRPr lang="es-MX"/>
        </a:p>
      </dgm:t>
    </dgm:pt>
    <dgm:pt modelId="{9C4F1430-7579-4401-9116-3DAA7E647213}" type="pres">
      <dgm:prSet presAssocID="{3D186846-2AAB-4E6B-B4BC-25A7DB6192A9}" presName="parentNode" presStyleLbl="revTx" presStyleIdx="1" presStyleCnt="3">
        <dgm:presLayoutVars>
          <dgm:chMax val="0"/>
          <dgm:bulletEnabled val="1"/>
        </dgm:presLayoutVars>
      </dgm:prSet>
      <dgm:spPr/>
      <dgm:t>
        <a:bodyPr/>
        <a:lstStyle/>
        <a:p>
          <a:endParaRPr lang="es-MX"/>
        </a:p>
      </dgm:t>
    </dgm:pt>
    <dgm:pt modelId="{834BE676-B63E-477D-B624-789EEE6CA31B}" type="pres">
      <dgm:prSet presAssocID="{1BFBE9BA-BE3B-4CBA-BC55-A823BBADC9DD}" presName="sibTrans" presStyleCnt="0"/>
      <dgm:spPr/>
    </dgm:pt>
    <dgm:pt modelId="{C63086AE-EF2A-400F-A6EF-75C3EAC8EA73}" type="pres">
      <dgm:prSet presAssocID="{05E07996-07BD-4E09-B51B-026A1B380F39}" presName="compositeNode" presStyleCnt="0">
        <dgm:presLayoutVars>
          <dgm:bulletEnabled val="1"/>
        </dgm:presLayoutVars>
      </dgm:prSet>
      <dgm:spPr/>
    </dgm:pt>
    <dgm:pt modelId="{A7A62A07-89A2-4C88-904F-3BD1A72DACA4}" type="pres">
      <dgm:prSet presAssocID="{05E07996-07BD-4E09-B51B-026A1B380F39}" presName="image" presStyleLbl="fgImgPlace1" presStyleIdx="2" presStyleCnt="3"/>
      <dgm:spPr>
        <a:ln>
          <a:solidFill>
            <a:srgbClr val="BC0000"/>
          </a:solidFill>
        </a:ln>
        <a:effectLst>
          <a:glow rad="101600">
            <a:schemeClr val="accent2">
              <a:satMod val="175000"/>
              <a:alpha val="40000"/>
            </a:schemeClr>
          </a:glow>
        </a:effectLst>
      </dgm:spPr>
    </dgm:pt>
    <dgm:pt modelId="{DEF8D4E6-CBA4-44ED-9B81-6099B3CB8C09}" type="pres">
      <dgm:prSet presAssocID="{05E07996-07BD-4E09-B51B-026A1B380F39}" presName="childNode" presStyleLbl="node1" presStyleIdx="2" presStyleCnt="3" custLinFactNeighborX="2222" custLinFactNeighborY="-353">
        <dgm:presLayoutVars>
          <dgm:bulletEnabled val="1"/>
        </dgm:presLayoutVars>
      </dgm:prSet>
      <dgm:spPr/>
      <dgm:t>
        <a:bodyPr/>
        <a:lstStyle/>
        <a:p>
          <a:endParaRPr lang="es-MX"/>
        </a:p>
      </dgm:t>
    </dgm:pt>
    <dgm:pt modelId="{D30D86EB-F520-447E-91FF-B537EA16E86D}" type="pres">
      <dgm:prSet presAssocID="{05E07996-07BD-4E09-B51B-026A1B380F39}" presName="parentNode" presStyleLbl="revTx" presStyleIdx="2" presStyleCnt="3">
        <dgm:presLayoutVars>
          <dgm:chMax val="0"/>
          <dgm:bulletEnabled val="1"/>
        </dgm:presLayoutVars>
      </dgm:prSet>
      <dgm:spPr/>
      <dgm:t>
        <a:bodyPr/>
        <a:lstStyle/>
        <a:p>
          <a:endParaRPr lang="es-MX"/>
        </a:p>
      </dgm:t>
    </dgm:pt>
  </dgm:ptLst>
  <dgm:cxnLst>
    <dgm:cxn modelId="{E6FB2598-01CC-4354-A61D-F2E83B9ABFDF}" srcId="{EE99A3FD-B247-4AEA-9FBF-C1A88B0489D6}" destId="{A742D7FF-00FE-4254-970B-9D5CDC93C1F0}" srcOrd="0" destOrd="0" parTransId="{D34CC196-3EA1-4C40-8E85-C8E4A1D18598}" sibTransId="{1956E36C-7D20-4B8B-9AAB-8EBB40322BAC}"/>
    <dgm:cxn modelId="{55DA0D27-4E51-40DD-B371-B8E7133D22E3}" srcId="{A742D7FF-00FE-4254-970B-9D5CDC93C1F0}" destId="{9473CD20-FA91-4498-8DD9-2EC58DC8DC5F}" srcOrd="0" destOrd="0" parTransId="{66CD5A12-569D-4BC9-9334-526DFCFFC30C}" sibTransId="{C273A3F1-2ADC-42BE-888E-5BDE2381CC68}"/>
    <dgm:cxn modelId="{8318A6FA-92DD-4D81-8683-D6557461B9B1}" type="presOf" srcId="{F4D4EFBC-7BA6-40C4-AC57-DF11172354FF}" destId="{DEF8D4E6-CBA4-44ED-9B81-6099B3CB8C09}" srcOrd="0" destOrd="3" presId="urn:microsoft.com/office/officeart/2005/8/layout/hList2"/>
    <dgm:cxn modelId="{CDDFA3B1-B1FC-4449-A425-C7BB073B102F}" type="presOf" srcId="{21EBD180-F548-4D56-9C85-B44D5F4EC3FF}" destId="{4D0DF5AF-8695-4FEA-A8D2-7132EB1DC693}" srcOrd="0" destOrd="1" presId="urn:microsoft.com/office/officeart/2005/8/layout/hList2"/>
    <dgm:cxn modelId="{97E731A4-9FED-4223-9910-A27EFFBEACE9}" srcId="{05E07996-07BD-4E09-B51B-026A1B380F39}" destId="{735952ED-71AD-490C-BF22-BAF06D55A179}" srcOrd="0" destOrd="0" parTransId="{06377964-A8C7-410A-8266-B2A7C85447CC}" sibTransId="{8636865C-A2AD-4F17-A360-09DA9EF5D720}"/>
    <dgm:cxn modelId="{97049FE9-E65A-4006-A29B-9C1859E0EB75}" srcId="{735952ED-71AD-490C-BF22-BAF06D55A179}" destId="{E9910634-4485-4156-8D4D-5A874AAAD61C}" srcOrd="1" destOrd="0" parTransId="{773475F0-9BC1-457C-B52F-BF6E90226F78}" sibTransId="{B0F1516C-FF21-4871-A531-5C3C0CE656BF}"/>
    <dgm:cxn modelId="{0347C4D3-BE85-47F7-B300-13D642B61E72}" srcId="{E9606AB4-29D8-4F19-A9AE-5BF9186A17B8}" destId="{96CE6B4F-9B33-40A6-B4A7-74D93C854700}" srcOrd="2" destOrd="0" parTransId="{063CC81A-0AEE-4F71-ADDF-9473C8FFD88C}" sibTransId="{9F2C324F-25F6-42A0-9D56-3AE4EE3CBD8E}"/>
    <dgm:cxn modelId="{7E155F82-7F29-4AD7-9F37-DAD0F5482598}" type="presOf" srcId="{69E4EC29-3FA2-4CB7-95F1-DD2F67560FC9}" destId="{4D0DF5AF-8695-4FEA-A8D2-7132EB1DC693}" srcOrd="0" destOrd="2" presId="urn:microsoft.com/office/officeart/2005/8/layout/hList2"/>
    <dgm:cxn modelId="{602DCCA4-5268-406E-93A3-61624EB90F1C}" type="presOf" srcId="{914A9FF5-BA65-4E47-AAF9-9DDD9A714CFD}" destId="{DEF8D4E6-CBA4-44ED-9B81-6099B3CB8C09}" srcOrd="0" destOrd="4" presId="urn:microsoft.com/office/officeart/2005/8/layout/hList2"/>
    <dgm:cxn modelId="{609A9C81-E1FF-41A4-91FE-B4800E3BC974}" type="presOf" srcId="{E9910634-4485-4156-8D4D-5A874AAAD61C}" destId="{DEF8D4E6-CBA4-44ED-9B81-6099B3CB8C09}" srcOrd="0" destOrd="2" presId="urn:microsoft.com/office/officeart/2005/8/layout/hList2"/>
    <dgm:cxn modelId="{E605B029-8D77-496A-8DDB-97132A3DA0E6}" type="presOf" srcId="{32EE56D5-850A-4ED9-A3E9-FB9DF5614A5B}" destId="{DEF8D4E6-CBA4-44ED-9B81-6099B3CB8C09}" srcOrd="0" destOrd="5" presId="urn:microsoft.com/office/officeart/2005/8/layout/hList2"/>
    <dgm:cxn modelId="{0304DBD7-A081-4081-998F-43B42A0820CC}" srcId="{E9606AB4-29D8-4F19-A9AE-5BF9186A17B8}" destId="{21EBD180-F548-4D56-9C85-B44D5F4EC3FF}" srcOrd="0" destOrd="0" parTransId="{4360B7A4-1114-432D-A8DA-03D2C29EAA31}" sibTransId="{272062FB-D0F0-4AD3-AA73-516E99D31ADC}"/>
    <dgm:cxn modelId="{F5F11B73-7327-4B55-88E0-319F3089FC2D}" type="presOf" srcId="{C70DB2A0-CCED-4002-8710-594BDCB33B1A}" destId="{05C219F3-44D3-4DBE-9674-118216438DD3}" srcOrd="0" destOrd="2" presId="urn:microsoft.com/office/officeart/2005/8/layout/hList2"/>
    <dgm:cxn modelId="{F2E07822-EB22-4B8E-A53D-E2FDC5E21F3F}" type="presOf" srcId="{E9606AB4-29D8-4F19-A9AE-5BF9186A17B8}" destId="{4D0DF5AF-8695-4FEA-A8D2-7132EB1DC693}" srcOrd="0" destOrd="0" presId="urn:microsoft.com/office/officeart/2005/8/layout/hList2"/>
    <dgm:cxn modelId="{688A3E8C-3997-41A4-BDCA-F40A4FC42762}" type="presOf" srcId="{DCCD7154-C8EF-4A02-8BAC-C9ECA6320CA8}" destId="{05C219F3-44D3-4DBE-9674-118216438DD3}" srcOrd="0" destOrd="1" presId="urn:microsoft.com/office/officeart/2005/8/layout/hList2"/>
    <dgm:cxn modelId="{40F89DB3-3E24-4074-B6BF-D9FD5E80C49A}" type="presOf" srcId="{3D186846-2AAB-4E6B-B4BC-25A7DB6192A9}" destId="{9C4F1430-7579-4401-9116-3DAA7E647213}" srcOrd="0" destOrd="0" presId="urn:microsoft.com/office/officeart/2005/8/layout/hList2"/>
    <dgm:cxn modelId="{2EC4B922-ACCB-4D91-B4DA-4E17A74C74F0}" type="presOf" srcId="{05E07996-07BD-4E09-B51B-026A1B380F39}" destId="{D30D86EB-F520-447E-91FF-B537EA16E86D}" srcOrd="0" destOrd="0" presId="urn:microsoft.com/office/officeart/2005/8/layout/hList2"/>
    <dgm:cxn modelId="{72398ECB-2D21-4A48-B8FB-E975A09D2A77}" srcId="{EE99A3FD-B247-4AEA-9FBF-C1A88B0489D6}" destId="{05E07996-07BD-4E09-B51B-026A1B380F39}" srcOrd="2" destOrd="0" parTransId="{E882F8A2-07ED-4D36-BE60-C2EFF70596D6}" sibTransId="{E7A1F1C4-1B2F-4DCE-8BAF-9C3214367B44}"/>
    <dgm:cxn modelId="{1B7B57AF-81C4-4A04-AC73-42671C3A3E6A}" srcId="{9473CD20-FA91-4498-8DD9-2EC58DC8DC5F}" destId="{DCCD7154-C8EF-4A02-8BAC-C9ECA6320CA8}" srcOrd="0" destOrd="0" parTransId="{75D1E44E-E0F1-43EF-A49D-37E8C382B308}" sibTransId="{76A10531-CD1A-43B5-9C5A-C7378DB12FBE}"/>
    <dgm:cxn modelId="{1BC38B4B-A792-4FEF-AFE7-408B740BCEE1}" type="presOf" srcId="{735952ED-71AD-490C-BF22-BAF06D55A179}" destId="{DEF8D4E6-CBA4-44ED-9B81-6099B3CB8C09}" srcOrd="0" destOrd="0" presId="urn:microsoft.com/office/officeart/2005/8/layout/hList2"/>
    <dgm:cxn modelId="{78BC93B5-AAB9-46F7-A2AF-8893CF869C04}" type="presOf" srcId="{A742D7FF-00FE-4254-970B-9D5CDC93C1F0}" destId="{21FF2079-C60F-436B-A6FE-1DE0EAEB24D0}" srcOrd="0" destOrd="0" presId="urn:microsoft.com/office/officeart/2005/8/layout/hList2"/>
    <dgm:cxn modelId="{430779EB-523D-43F0-9910-9FD7B95D20CD}" srcId="{9473CD20-FA91-4498-8DD9-2EC58DC8DC5F}" destId="{C70DB2A0-CCED-4002-8710-594BDCB33B1A}" srcOrd="1" destOrd="0" parTransId="{1133DE53-72F2-4B06-A266-DD4E71D31F9D}" sibTransId="{ECCC973E-5F6D-45DD-B077-FD833A5A89F4}"/>
    <dgm:cxn modelId="{EDB14EA5-7A51-40BC-AA30-ADE1726BEF42}" srcId="{735952ED-71AD-490C-BF22-BAF06D55A179}" destId="{32EE56D5-850A-4ED9-A3E9-FB9DF5614A5B}" srcOrd="4" destOrd="0" parTransId="{4B39D097-3E17-4759-A902-070BF2DD4B62}" sibTransId="{87EBE435-F434-493B-A7B3-1CF97A7E9D71}"/>
    <dgm:cxn modelId="{EC7DE924-6213-4500-BE73-93F0C16DFAA1}" srcId="{E9606AB4-29D8-4F19-A9AE-5BF9186A17B8}" destId="{69E4EC29-3FA2-4CB7-95F1-DD2F67560FC9}" srcOrd="1" destOrd="0" parTransId="{492E8081-68BE-4459-B281-787D79D1999F}" sibTransId="{F4996091-7BF0-4C31-B7A3-64D516B42EB0}"/>
    <dgm:cxn modelId="{FA943F4C-C977-481E-BBFE-CCABF6236FBB}" type="presOf" srcId="{11BCD676-E844-4491-AC51-3A3A1086E5EE}" destId="{DEF8D4E6-CBA4-44ED-9B81-6099B3CB8C09}" srcOrd="0" destOrd="1" presId="urn:microsoft.com/office/officeart/2005/8/layout/hList2"/>
    <dgm:cxn modelId="{661E5C20-0A3A-429C-8299-3B8744416628}" srcId="{735952ED-71AD-490C-BF22-BAF06D55A179}" destId="{914A9FF5-BA65-4E47-AAF9-9DDD9A714CFD}" srcOrd="3" destOrd="0" parTransId="{655B3111-4DAC-416A-AC2D-7E8F77C13F48}" sibTransId="{7329C1D4-4D80-49E6-A248-123386210BFC}"/>
    <dgm:cxn modelId="{5D9B41CC-0D14-4BDC-A9CC-CDABFCE43D06}" srcId="{735952ED-71AD-490C-BF22-BAF06D55A179}" destId="{F4D4EFBC-7BA6-40C4-AC57-DF11172354FF}" srcOrd="2" destOrd="0" parTransId="{BBD6849D-E59C-4E29-9431-EEC2804C1A4E}" sibTransId="{254AF6FE-2BC6-4679-AA71-CA11EC761939}"/>
    <dgm:cxn modelId="{FC928E34-69A1-49BD-8527-CF386E2B3850}" type="presOf" srcId="{96CE6B4F-9B33-40A6-B4A7-74D93C854700}" destId="{4D0DF5AF-8695-4FEA-A8D2-7132EB1DC693}" srcOrd="0" destOrd="3" presId="urn:microsoft.com/office/officeart/2005/8/layout/hList2"/>
    <dgm:cxn modelId="{A9EFEC78-868E-4C20-8452-B4A8332F030F}" srcId="{EE99A3FD-B247-4AEA-9FBF-C1A88B0489D6}" destId="{3D186846-2AAB-4E6B-B4BC-25A7DB6192A9}" srcOrd="1" destOrd="0" parTransId="{13F89A75-E254-4E77-BC4B-BB56FFA3EAE8}" sibTransId="{1BFBE9BA-BE3B-4CBA-BC55-A823BBADC9DD}"/>
    <dgm:cxn modelId="{9598B6B3-B532-4BA7-B488-410801897BB9}" type="presOf" srcId="{9473CD20-FA91-4498-8DD9-2EC58DC8DC5F}" destId="{05C219F3-44D3-4DBE-9674-118216438DD3}" srcOrd="0" destOrd="0" presId="urn:microsoft.com/office/officeart/2005/8/layout/hList2"/>
    <dgm:cxn modelId="{24FE8130-FDFC-4B36-9585-6616DBFCE8B0}" srcId="{3D186846-2AAB-4E6B-B4BC-25A7DB6192A9}" destId="{E9606AB4-29D8-4F19-A9AE-5BF9186A17B8}" srcOrd="0" destOrd="0" parTransId="{54AE6B4B-FF7D-4333-9E7D-1265E1A7CCEA}" sibTransId="{C3A31D21-04A5-4FA4-819A-B7C47E954463}"/>
    <dgm:cxn modelId="{A60EE007-CB15-4DB4-AD45-C9DD5E3D8D9E}" srcId="{735952ED-71AD-490C-BF22-BAF06D55A179}" destId="{11BCD676-E844-4491-AC51-3A3A1086E5EE}" srcOrd="0" destOrd="0" parTransId="{B5AEDB90-7EC0-4B42-9CC1-6998A2019229}" sibTransId="{4D091363-1C6D-4767-95A5-283D9E5AB75F}"/>
    <dgm:cxn modelId="{018661C3-8A2E-4C24-B74B-D4897F28B81E}" type="presOf" srcId="{EE99A3FD-B247-4AEA-9FBF-C1A88B0489D6}" destId="{B7777D77-A13A-477F-B263-8526EC75C7F4}" srcOrd="0" destOrd="0" presId="urn:microsoft.com/office/officeart/2005/8/layout/hList2"/>
    <dgm:cxn modelId="{3AAEBFB5-0AD9-4C9D-9F90-2C1A7B895755}" type="presParOf" srcId="{B7777D77-A13A-477F-B263-8526EC75C7F4}" destId="{1354DD24-064C-4A0C-866B-659D83C05ADF}" srcOrd="0" destOrd="0" presId="urn:microsoft.com/office/officeart/2005/8/layout/hList2"/>
    <dgm:cxn modelId="{85E23E87-9A6F-4591-8284-0415EE46AEE2}" type="presParOf" srcId="{1354DD24-064C-4A0C-866B-659D83C05ADF}" destId="{FEDD555E-8A27-4E9D-8D61-B0E733E290D4}" srcOrd="0" destOrd="0" presId="urn:microsoft.com/office/officeart/2005/8/layout/hList2"/>
    <dgm:cxn modelId="{4D8A036C-8BCB-4F2E-BEF6-A7838303E374}" type="presParOf" srcId="{1354DD24-064C-4A0C-866B-659D83C05ADF}" destId="{05C219F3-44D3-4DBE-9674-118216438DD3}" srcOrd="1" destOrd="0" presId="urn:microsoft.com/office/officeart/2005/8/layout/hList2"/>
    <dgm:cxn modelId="{6281C4E2-5EAE-4D9E-8301-80B98AA194A4}" type="presParOf" srcId="{1354DD24-064C-4A0C-866B-659D83C05ADF}" destId="{21FF2079-C60F-436B-A6FE-1DE0EAEB24D0}" srcOrd="2" destOrd="0" presId="urn:microsoft.com/office/officeart/2005/8/layout/hList2"/>
    <dgm:cxn modelId="{747946D9-B733-41E4-A455-ED44012DB511}" type="presParOf" srcId="{B7777D77-A13A-477F-B263-8526EC75C7F4}" destId="{225D0DDE-826F-4EBF-96AC-31765E288907}" srcOrd="1" destOrd="0" presId="urn:microsoft.com/office/officeart/2005/8/layout/hList2"/>
    <dgm:cxn modelId="{ACE16183-5F57-48C4-AF5C-71B2517671A1}" type="presParOf" srcId="{B7777D77-A13A-477F-B263-8526EC75C7F4}" destId="{D596165E-CFDE-4DDF-8CF4-B6FC49E61D95}" srcOrd="2" destOrd="0" presId="urn:microsoft.com/office/officeart/2005/8/layout/hList2"/>
    <dgm:cxn modelId="{3C0CD66E-EC7E-447D-A78E-E7A898A9CE01}" type="presParOf" srcId="{D596165E-CFDE-4DDF-8CF4-B6FC49E61D95}" destId="{2B63CCA5-9240-43AA-8A0D-BB8F78101B26}" srcOrd="0" destOrd="0" presId="urn:microsoft.com/office/officeart/2005/8/layout/hList2"/>
    <dgm:cxn modelId="{A65C9FFC-A193-4FC3-AB99-710539231459}" type="presParOf" srcId="{D596165E-CFDE-4DDF-8CF4-B6FC49E61D95}" destId="{4D0DF5AF-8695-4FEA-A8D2-7132EB1DC693}" srcOrd="1" destOrd="0" presId="urn:microsoft.com/office/officeart/2005/8/layout/hList2"/>
    <dgm:cxn modelId="{E092AA56-3F4F-4D03-A869-8989DC850D30}" type="presParOf" srcId="{D596165E-CFDE-4DDF-8CF4-B6FC49E61D95}" destId="{9C4F1430-7579-4401-9116-3DAA7E647213}" srcOrd="2" destOrd="0" presId="urn:microsoft.com/office/officeart/2005/8/layout/hList2"/>
    <dgm:cxn modelId="{2CC66640-ADB3-4416-A643-511BC4E02627}" type="presParOf" srcId="{B7777D77-A13A-477F-B263-8526EC75C7F4}" destId="{834BE676-B63E-477D-B624-789EEE6CA31B}" srcOrd="3" destOrd="0" presId="urn:microsoft.com/office/officeart/2005/8/layout/hList2"/>
    <dgm:cxn modelId="{0E7EAB42-9EBF-452E-80C6-B4BA5F42A187}" type="presParOf" srcId="{B7777D77-A13A-477F-B263-8526EC75C7F4}" destId="{C63086AE-EF2A-400F-A6EF-75C3EAC8EA73}" srcOrd="4" destOrd="0" presId="urn:microsoft.com/office/officeart/2005/8/layout/hList2"/>
    <dgm:cxn modelId="{2C28DB40-340D-479E-A343-E773EF9F48F8}" type="presParOf" srcId="{C63086AE-EF2A-400F-A6EF-75C3EAC8EA73}" destId="{A7A62A07-89A2-4C88-904F-3BD1A72DACA4}" srcOrd="0" destOrd="0" presId="urn:microsoft.com/office/officeart/2005/8/layout/hList2"/>
    <dgm:cxn modelId="{6AE3B31B-4038-45B3-A908-14E4E828E35C}" type="presParOf" srcId="{C63086AE-EF2A-400F-A6EF-75C3EAC8EA73}" destId="{DEF8D4E6-CBA4-44ED-9B81-6099B3CB8C09}" srcOrd="1" destOrd="0" presId="urn:microsoft.com/office/officeart/2005/8/layout/hList2"/>
    <dgm:cxn modelId="{8E77913C-4513-47BD-B506-FF4278260AB0}" type="presParOf" srcId="{C63086AE-EF2A-400F-A6EF-75C3EAC8EA73}" destId="{D30D86EB-F520-447E-91FF-B537EA16E86D}" srcOrd="2" destOrd="0" presId="urn:microsoft.com/office/officeart/2005/8/layout/h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99A3FD-B247-4AEA-9FBF-C1A88B0489D6}" type="doc">
      <dgm:prSet loTypeId="urn:microsoft.com/office/officeart/2005/8/layout/hList2" loCatId="list" qsTypeId="urn:microsoft.com/office/officeart/2005/8/quickstyle/3d2" qsCatId="3D" csTypeId="urn:microsoft.com/office/officeart/2005/8/colors/accent2_3" csCatId="accent2" phldr="1"/>
      <dgm:spPr/>
      <dgm:t>
        <a:bodyPr/>
        <a:lstStyle/>
        <a:p>
          <a:endParaRPr lang="es-MX"/>
        </a:p>
      </dgm:t>
    </dgm:pt>
    <dgm:pt modelId="{A742D7FF-00FE-4254-970B-9D5CDC93C1F0}">
      <dgm:prSet/>
      <dgm:spPr/>
      <dgm:t>
        <a:bodyPr/>
        <a:lstStyle/>
        <a:p>
          <a:pPr rtl="0"/>
          <a:r>
            <a:rPr lang="es-ES" dirty="0" smtClean="0"/>
            <a:t>Binario  </a:t>
          </a:r>
          <a:endParaRPr lang="es-MX" dirty="0"/>
        </a:p>
      </dgm:t>
    </dgm:pt>
    <dgm:pt modelId="{D34CC196-3EA1-4C40-8E85-C8E4A1D18598}" type="parTrans" cxnId="{E6FB2598-01CC-4354-A61D-F2E83B9ABFDF}">
      <dgm:prSet/>
      <dgm:spPr/>
      <dgm:t>
        <a:bodyPr/>
        <a:lstStyle/>
        <a:p>
          <a:endParaRPr lang="es-MX"/>
        </a:p>
      </dgm:t>
    </dgm:pt>
    <dgm:pt modelId="{1956E36C-7D20-4B8B-9AAB-8EBB40322BAC}" type="sibTrans" cxnId="{E6FB2598-01CC-4354-A61D-F2E83B9ABFDF}">
      <dgm:prSet/>
      <dgm:spPr/>
      <dgm:t>
        <a:bodyPr/>
        <a:lstStyle/>
        <a:p>
          <a:endParaRPr lang="es-MX"/>
        </a:p>
      </dgm:t>
    </dgm:pt>
    <dgm:pt modelId="{3D186846-2AAB-4E6B-B4BC-25A7DB6192A9}">
      <dgm:prSet/>
      <dgm:spPr/>
      <dgm:t>
        <a:bodyPr/>
        <a:lstStyle/>
        <a:p>
          <a:pPr rtl="0"/>
          <a:r>
            <a:rPr lang="es-ES" dirty="0" smtClean="0"/>
            <a:t>Costo Beneficio</a:t>
          </a:r>
          <a:endParaRPr lang="es-MX" dirty="0"/>
        </a:p>
      </dgm:t>
    </dgm:pt>
    <dgm:pt modelId="{13F89A75-E254-4E77-BC4B-BB56FFA3EAE8}" type="parTrans" cxnId="{A9EFEC78-868E-4C20-8452-B4A8332F030F}">
      <dgm:prSet/>
      <dgm:spPr/>
      <dgm:t>
        <a:bodyPr/>
        <a:lstStyle/>
        <a:p>
          <a:endParaRPr lang="es-MX"/>
        </a:p>
      </dgm:t>
    </dgm:pt>
    <dgm:pt modelId="{1BFBE9BA-BE3B-4CBA-BC55-A823BBADC9DD}" type="sibTrans" cxnId="{A9EFEC78-868E-4C20-8452-B4A8332F030F}">
      <dgm:prSet/>
      <dgm:spPr/>
      <dgm:t>
        <a:bodyPr/>
        <a:lstStyle/>
        <a:p>
          <a:endParaRPr lang="es-MX"/>
        </a:p>
      </dgm:t>
    </dgm:pt>
    <dgm:pt modelId="{9473CD20-FA91-4498-8DD9-2EC58DC8DC5F}">
      <dgm:prSet/>
      <dgm:spPr/>
      <dgm:t>
        <a:bodyPr/>
        <a:lstStyle/>
        <a:p>
          <a:pPr algn="just" rtl="0"/>
          <a:r>
            <a:rPr lang="es-MX" dirty="0" smtClean="0">
              <a:latin typeface="Arial" panose="020B0604020202020204" pitchFamily="34" charset="0"/>
              <a:ea typeface="MS UI Gothic" pitchFamily="34" charset="-128"/>
              <a:cs typeface="Arial" panose="020B0604020202020204" pitchFamily="34" charset="0"/>
            </a:rPr>
            <a:t>Se aplica sólo si no es posible utilizar los otros criterios de evaluación</a:t>
          </a:r>
          <a:endParaRPr lang="es-MX" dirty="0"/>
        </a:p>
      </dgm:t>
    </dgm:pt>
    <dgm:pt modelId="{66CD5A12-569D-4BC9-9334-526DFCFFC30C}" type="parTrans" cxnId="{55DA0D27-4E51-40DD-B371-B8E7133D22E3}">
      <dgm:prSet/>
      <dgm:spPr/>
      <dgm:t>
        <a:bodyPr/>
        <a:lstStyle/>
        <a:p>
          <a:endParaRPr lang="es-MX"/>
        </a:p>
      </dgm:t>
    </dgm:pt>
    <dgm:pt modelId="{C273A3F1-2ADC-42BE-888E-5BDE2381CC68}" type="sibTrans" cxnId="{55DA0D27-4E51-40DD-B371-B8E7133D22E3}">
      <dgm:prSet/>
      <dgm:spPr/>
      <dgm:t>
        <a:bodyPr/>
        <a:lstStyle/>
        <a:p>
          <a:endParaRPr lang="es-MX"/>
        </a:p>
      </dgm:t>
    </dgm:pt>
    <dgm:pt modelId="{735952ED-71AD-490C-BF22-BAF06D55A179}">
      <dgm:prSet/>
      <dgm:spPr/>
      <dgm:t>
        <a:bodyPr/>
        <a:lstStyle/>
        <a:p>
          <a:pPr algn="just" rtl="0"/>
          <a:endParaRPr lang="es-MX" dirty="0"/>
        </a:p>
      </dgm:t>
    </dgm:pt>
    <dgm:pt modelId="{8636865C-A2AD-4F17-A360-09DA9EF5D720}" type="sibTrans" cxnId="{97E731A4-9FED-4223-9910-A27EFFBEACE9}">
      <dgm:prSet/>
      <dgm:spPr/>
      <dgm:t>
        <a:bodyPr/>
        <a:lstStyle/>
        <a:p>
          <a:endParaRPr lang="es-MX"/>
        </a:p>
      </dgm:t>
    </dgm:pt>
    <dgm:pt modelId="{06377964-A8C7-410A-8266-B2A7C85447CC}" type="parTrans" cxnId="{97E731A4-9FED-4223-9910-A27EFFBEACE9}">
      <dgm:prSet/>
      <dgm:spPr/>
      <dgm:t>
        <a:bodyPr/>
        <a:lstStyle/>
        <a:p>
          <a:endParaRPr lang="es-MX"/>
        </a:p>
      </dgm:t>
    </dgm:pt>
    <dgm:pt modelId="{E9606AB4-29D8-4F19-A9AE-5BF9186A17B8}">
      <dgm:prSet/>
      <dgm:spPr/>
      <dgm:t>
        <a:bodyPr/>
        <a:lstStyle/>
        <a:p>
          <a:pPr algn="just" rtl="0"/>
          <a:r>
            <a:rPr lang="es-MX" dirty="0" smtClean="0">
              <a:latin typeface="Arial" panose="020B0604020202020204" pitchFamily="34" charset="0"/>
              <a:cs typeface="Arial" panose="020B0604020202020204" pitchFamily="34" charset="0"/>
            </a:rPr>
            <a:t>Debe indicarse la metodología de evaluación en la convocatoria</a:t>
          </a:r>
          <a:endParaRPr lang="es-MX" dirty="0"/>
        </a:p>
      </dgm:t>
    </dgm:pt>
    <dgm:pt modelId="{C3A31D21-04A5-4FA4-819A-B7C47E954463}" type="sibTrans" cxnId="{24FE8130-FDFC-4B36-9585-6616DBFCE8B0}">
      <dgm:prSet/>
      <dgm:spPr/>
      <dgm:t>
        <a:bodyPr/>
        <a:lstStyle/>
        <a:p>
          <a:endParaRPr lang="es-MX"/>
        </a:p>
      </dgm:t>
    </dgm:pt>
    <dgm:pt modelId="{54AE6B4B-FF7D-4333-9E7D-1265E1A7CCEA}" type="parTrans" cxnId="{24FE8130-FDFC-4B36-9585-6616DBFCE8B0}">
      <dgm:prSet/>
      <dgm:spPr/>
      <dgm:t>
        <a:bodyPr/>
        <a:lstStyle/>
        <a:p>
          <a:endParaRPr lang="es-MX"/>
        </a:p>
      </dgm:t>
    </dgm:pt>
    <dgm:pt modelId="{05E07996-07BD-4E09-B51B-026A1B380F39}">
      <dgm:prSet/>
      <dgm:spPr/>
      <dgm:t>
        <a:bodyPr/>
        <a:lstStyle/>
        <a:p>
          <a:pPr algn="just" rtl="0"/>
          <a:r>
            <a:rPr lang="es-ES" dirty="0" smtClean="0"/>
            <a:t>Puntos o porcentajes</a:t>
          </a:r>
          <a:endParaRPr lang="es-MX" dirty="0"/>
        </a:p>
      </dgm:t>
    </dgm:pt>
    <dgm:pt modelId="{E882F8A2-07ED-4D36-BE60-C2EFF70596D6}" type="parTrans" cxnId="{72398ECB-2D21-4A48-B8FB-E975A09D2A77}">
      <dgm:prSet/>
      <dgm:spPr/>
      <dgm:t>
        <a:bodyPr/>
        <a:lstStyle/>
        <a:p>
          <a:endParaRPr lang="es-MX"/>
        </a:p>
      </dgm:t>
    </dgm:pt>
    <dgm:pt modelId="{E7A1F1C4-1B2F-4DCE-8BAF-9C3214367B44}" type="sibTrans" cxnId="{72398ECB-2D21-4A48-B8FB-E975A09D2A77}">
      <dgm:prSet/>
      <dgm:spPr/>
      <dgm:t>
        <a:bodyPr/>
        <a:lstStyle/>
        <a:p>
          <a:endParaRPr lang="es-MX"/>
        </a:p>
      </dgm:t>
    </dgm:pt>
    <dgm:pt modelId="{32EE56D5-850A-4ED9-A3E9-FB9DF5614A5B}">
      <dgm:prSet/>
      <dgm:spPr/>
      <dgm:t>
        <a:bodyPr/>
        <a:lstStyle/>
        <a:p>
          <a:pPr algn="just" rtl="0"/>
          <a:r>
            <a:rPr lang="es-ES" dirty="0" smtClean="0"/>
            <a:t>Mecanismo preferente</a:t>
          </a:r>
          <a:endParaRPr lang="es-MX" dirty="0"/>
        </a:p>
      </dgm:t>
    </dgm:pt>
    <dgm:pt modelId="{4B39D097-3E17-4759-A902-070BF2DD4B62}" type="parTrans" cxnId="{EDB14EA5-7A51-40BC-AA30-ADE1726BEF42}">
      <dgm:prSet/>
      <dgm:spPr/>
      <dgm:t>
        <a:bodyPr/>
        <a:lstStyle/>
        <a:p>
          <a:endParaRPr lang="es-MX"/>
        </a:p>
      </dgm:t>
    </dgm:pt>
    <dgm:pt modelId="{87EBE435-F434-493B-A7B3-1CF97A7E9D71}" type="sibTrans" cxnId="{EDB14EA5-7A51-40BC-AA30-ADE1726BEF42}">
      <dgm:prSet/>
      <dgm:spPr/>
      <dgm:t>
        <a:bodyPr/>
        <a:lstStyle/>
        <a:p>
          <a:endParaRPr lang="es-MX"/>
        </a:p>
      </dgm:t>
    </dgm:pt>
    <dgm:pt modelId="{936DD7F4-02AA-441E-8FC7-7565EB2D87D3}">
      <dgm:prSet/>
      <dgm:spPr/>
      <dgm:t>
        <a:bodyPr/>
        <a:lstStyle/>
        <a:p>
          <a:pPr algn="just"/>
          <a:r>
            <a:rPr lang="es-MX" smtClean="0">
              <a:latin typeface="Arial" panose="020B0604020202020204" pitchFamily="34" charset="0"/>
              <a:ea typeface="MS UI Gothic" pitchFamily="34" charset="-128"/>
              <a:cs typeface="Arial" panose="020B0604020202020204" pitchFamily="34" charset="0"/>
            </a:rPr>
            <a:t>Para bienes o servicios estandarizados</a:t>
          </a:r>
          <a:endParaRPr lang="es-MX" dirty="0" smtClean="0">
            <a:latin typeface="Arial" panose="020B0604020202020204" pitchFamily="34" charset="0"/>
            <a:ea typeface="MS UI Gothic" pitchFamily="34" charset="-128"/>
            <a:cs typeface="Arial" panose="020B0604020202020204" pitchFamily="34" charset="0"/>
          </a:endParaRPr>
        </a:p>
      </dgm:t>
    </dgm:pt>
    <dgm:pt modelId="{2E880805-A4DF-43DD-B768-6FF3F60CA36F}" type="parTrans" cxnId="{5E4D21EF-AA1B-4713-B055-D6C9803E7F3A}">
      <dgm:prSet/>
      <dgm:spPr/>
      <dgm:t>
        <a:bodyPr/>
        <a:lstStyle/>
        <a:p>
          <a:endParaRPr lang="es-MX"/>
        </a:p>
      </dgm:t>
    </dgm:pt>
    <dgm:pt modelId="{B0AB2C43-BAA7-4C89-BE31-4B6E649649F0}" type="sibTrans" cxnId="{5E4D21EF-AA1B-4713-B055-D6C9803E7F3A}">
      <dgm:prSet/>
      <dgm:spPr/>
      <dgm:t>
        <a:bodyPr/>
        <a:lstStyle/>
        <a:p>
          <a:endParaRPr lang="es-MX"/>
        </a:p>
      </dgm:t>
    </dgm:pt>
    <dgm:pt modelId="{C086016D-4588-41E0-B7CF-85E1B1E15228}">
      <dgm:prSet/>
      <dgm:spPr/>
      <dgm:t>
        <a:bodyPr/>
        <a:lstStyle/>
        <a:p>
          <a:pPr algn="just"/>
          <a:r>
            <a:rPr lang="es-MX" smtClean="0">
              <a:latin typeface="Arial" panose="020B0604020202020204" pitchFamily="34" charset="0"/>
              <a:ea typeface="MS UI Gothic" pitchFamily="34" charset="-128"/>
              <a:cs typeface="Arial" panose="020B0604020202020204" pitchFamily="34" charset="0"/>
            </a:rPr>
            <a:t>No se requiere vincular las condiciones del licitante con las características del bien o servicio.</a:t>
          </a:r>
          <a:endParaRPr lang="es-MX" dirty="0" smtClean="0">
            <a:latin typeface="Arial" panose="020B0604020202020204" pitchFamily="34" charset="0"/>
            <a:ea typeface="MS UI Gothic" pitchFamily="34" charset="-128"/>
            <a:cs typeface="Arial" panose="020B0604020202020204" pitchFamily="34" charset="0"/>
          </a:endParaRPr>
        </a:p>
      </dgm:t>
    </dgm:pt>
    <dgm:pt modelId="{A96ACCD3-CE94-4972-A1F2-1EFBD401DFF8}" type="parTrans" cxnId="{989AF246-0154-4176-9A5F-9D1A1C487667}">
      <dgm:prSet/>
      <dgm:spPr/>
      <dgm:t>
        <a:bodyPr/>
        <a:lstStyle/>
        <a:p>
          <a:endParaRPr lang="es-MX"/>
        </a:p>
      </dgm:t>
    </dgm:pt>
    <dgm:pt modelId="{C33951E6-793B-4C93-AE6B-14E883DBAF25}" type="sibTrans" cxnId="{989AF246-0154-4176-9A5F-9D1A1C487667}">
      <dgm:prSet/>
      <dgm:spPr/>
      <dgm:t>
        <a:bodyPr/>
        <a:lstStyle/>
        <a:p>
          <a:endParaRPr lang="es-MX"/>
        </a:p>
      </dgm:t>
    </dgm:pt>
    <dgm:pt modelId="{9A2D54E6-5A20-4D14-993A-0EF6DBFFE51A}">
      <dgm:prSet/>
      <dgm:spPr/>
      <dgm:t>
        <a:bodyPr/>
        <a:lstStyle/>
        <a:p>
          <a:pPr algn="just"/>
          <a:r>
            <a:rPr lang="es-MX" dirty="0" smtClean="0">
              <a:latin typeface="Arial" panose="020B0604020202020204" pitchFamily="34" charset="0"/>
              <a:ea typeface="MS UI Gothic" pitchFamily="34" charset="-128"/>
              <a:cs typeface="Arial" panose="020B0604020202020204" pitchFamily="34" charset="0"/>
            </a:rPr>
            <a:t>El factor preponderante a considerar para la adjudicación del contrato, es el precio más bajo.</a:t>
          </a:r>
        </a:p>
      </dgm:t>
    </dgm:pt>
    <dgm:pt modelId="{D472556F-263E-4F99-8692-D8BD6441C029}" type="parTrans" cxnId="{AAD4FECE-67A5-4DDD-8459-6EE50032A28A}">
      <dgm:prSet/>
      <dgm:spPr/>
      <dgm:t>
        <a:bodyPr/>
        <a:lstStyle/>
        <a:p>
          <a:endParaRPr lang="es-MX"/>
        </a:p>
      </dgm:t>
    </dgm:pt>
    <dgm:pt modelId="{FC9FFC79-89CE-443A-8B82-58171F7D03DB}" type="sibTrans" cxnId="{AAD4FECE-67A5-4DDD-8459-6EE50032A28A}">
      <dgm:prSet/>
      <dgm:spPr/>
      <dgm:t>
        <a:bodyPr/>
        <a:lstStyle/>
        <a:p>
          <a:endParaRPr lang="es-MX"/>
        </a:p>
      </dgm:t>
    </dgm:pt>
    <dgm:pt modelId="{CBCA78C6-1A3F-49DA-AB7F-AC897BED901F}">
      <dgm:prSet/>
      <dgm:spPr/>
      <dgm:t>
        <a:bodyPr/>
        <a:lstStyle/>
        <a:p>
          <a:pPr algn="l"/>
          <a:endParaRPr lang="es-MX" dirty="0">
            <a:latin typeface="Arial" panose="020B0604020202020204" pitchFamily="34" charset="0"/>
            <a:cs typeface="Arial" panose="020B0604020202020204" pitchFamily="34" charset="0"/>
          </a:endParaRPr>
        </a:p>
      </dgm:t>
    </dgm:pt>
    <dgm:pt modelId="{9350A2F2-CCB1-4D8D-BB0F-F25DC0701FE5}" type="parTrans" cxnId="{93BA36C8-1170-4592-9767-6CE399A0E4EE}">
      <dgm:prSet/>
      <dgm:spPr/>
      <dgm:t>
        <a:bodyPr/>
        <a:lstStyle/>
        <a:p>
          <a:endParaRPr lang="es-MX"/>
        </a:p>
      </dgm:t>
    </dgm:pt>
    <dgm:pt modelId="{3AE0A8E3-3945-49EF-B3DA-86711A1D8160}" type="sibTrans" cxnId="{93BA36C8-1170-4592-9767-6CE399A0E4EE}">
      <dgm:prSet/>
      <dgm:spPr/>
      <dgm:t>
        <a:bodyPr/>
        <a:lstStyle/>
        <a:p>
          <a:endParaRPr lang="es-MX"/>
        </a:p>
      </dgm:t>
    </dgm:pt>
    <dgm:pt modelId="{1763BF11-43FD-4D70-B017-DC3397B674BB}">
      <dgm:prSet/>
      <dgm:spPr/>
      <dgm:t>
        <a:bodyPr/>
        <a:lstStyle/>
        <a:p>
          <a:pPr algn="just"/>
          <a:r>
            <a:rPr lang="es-MX" dirty="0" smtClean="0">
              <a:latin typeface="Arial" panose="020B0604020202020204" pitchFamily="34" charset="0"/>
              <a:cs typeface="Arial" panose="020B0604020202020204" pitchFamily="34" charset="0"/>
            </a:rPr>
            <a:t>La fórmula debe ser medible y comprobable sobre conceptos como: mantenimiento, operación, consumibles y rendimiento, entre otros, vinculados con el factor de temporalidad o volumen de consumo.</a:t>
          </a:r>
          <a:endParaRPr lang="es-MX" dirty="0">
            <a:latin typeface="Arial" panose="020B0604020202020204" pitchFamily="34" charset="0"/>
            <a:cs typeface="Arial" panose="020B0604020202020204" pitchFamily="34" charset="0"/>
          </a:endParaRPr>
        </a:p>
      </dgm:t>
    </dgm:pt>
    <dgm:pt modelId="{E15A1C5C-A4A8-40EC-BDD0-F965FB9DC9DC}" type="parTrans" cxnId="{9A1615C0-AB4D-402D-9AF2-0E232099D582}">
      <dgm:prSet/>
      <dgm:spPr/>
      <dgm:t>
        <a:bodyPr/>
        <a:lstStyle/>
        <a:p>
          <a:endParaRPr lang="es-MX"/>
        </a:p>
      </dgm:t>
    </dgm:pt>
    <dgm:pt modelId="{0A114DA5-B07F-4BE1-A65D-F7D0D517F992}" type="sibTrans" cxnId="{9A1615C0-AB4D-402D-9AF2-0E232099D582}">
      <dgm:prSet/>
      <dgm:spPr/>
      <dgm:t>
        <a:bodyPr/>
        <a:lstStyle/>
        <a:p>
          <a:endParaRPr lang="es-MX"/>
        </a:p>
      </dgm:t>
    </dgm:pt>
    <dgm:pt modelId="{9FE3BB7D-DFD0-4830-8DF2-0416CA73903E}">
      <dgm:prSet/>
      <dgm:spPr/>
      <dgm:t>
        <a:bodyPr/>
        <a:lstStyle/>
        <a:p>
          <a:pPr algn="l"/>
          <a:r>
            <a:rPr lang="es-MX" dirty="0" smtClean="0"/>
            <a:t>Para bienes o servicios de alta especialidad o innovación tecnológica es obligatorio su uso.</a:t>
          </a:r>
          <a:endParaRPr lang="es-MX" dirty="0"/>
        </a:p>
      </dgm:t>
    </dgm:pt>
    <dgm:pt modelId="{6CBB912F-4404-46B9-9625-4E3B395B394D}" type="parTrans" cxnId="{BE8381E2-DDE5-442F-83BF-B6BD0DC5191F}">
      <dgm:prSet/>
      <dgm:spPr/>
      <dgm:t>
        <a:bodyPr/>
        <a:lstStyle/>
        <a:p>
          <a:endParaRPr lang="es-MX"/>
        </a:p>
      </dgm:t>
    </dgm:pt>
    <dgm:pt modelId="{6FCE5D76-2F7B-4D8C-9AE1-DA31B6C1CE1F}" type="sibTrans" cxnId="{BE8381E2-DDE5-442F-83BF-B6BD0DC5191F}">
      <dgm:prSet/>
      <dgm:spPr/>
      <dgm:t>
        <a:bodyPr/>
        <a:lstStyle/>
        <a:p>
          <a:endParaRPr lang="es-MX"/>
        </a:p>
      </dgm:t>
    </dgm:pt>
    <dgm:pt modelId="{0561CB30-1649-4A81-97A4-C71CE4E2105E}">
      <dgm:prSet/>
      <dgm:spPr/>
      <dgm:t>
        <a:bodyPr/>
        <a:lstStyle/>
        <a:p>
          <a:pPr algn="just"/>
          <a:r>
            <a:rPr lang="es-MX" dirty="0" smtClean="0"/>
            <a:t>Se establecen en la convocatoria: rubros y subrubros objeto de la evaluación técnica y económica; la calificación numérica a obtener, y el puntaje o porcentaje mínimo en cada evaluación.</a:t>
          </a:r>
          <a:endParaRPr lang="es-MX" dirty="0"/>
        </a:p>
      </dgm:t>
    </dgm:pt>
    <dgm:pt modelId="{6664FFD2-1845-455A-8A0C-312D884F1E59}" type="parTrans" cxnId="{9726D275-A185-4F6D-A8DB-92FC3DA773EA}">
      <dgm:prSet/>
      <dgm:spPr/>
      <dgm:t>
        <a:bodyPr/>
        <a:lstStyle/>
        <a:p>
          <a:endParaRPr lang="es-MX"/>
        </a:p>
      </dgm:t>
    </dgm:pt>
    <dgm:pt modelId="{18ACAC7C-DE4B-4B15-9572-D757F5AF16B3}" type="sibTrans" cxnId="{9726D275-A185-4F6D-A8DB-92FC3DA773EA}">
      <dgm:prSet/>
      <dgm:spPr/>
      <dgm:t>
        <a:bodyPr/>
        <a:lstStyle/>
        <a:p>
          <a:endParaRPr lang="es-MX"/>
        </a:p>
      </dgm:t>
    </dgm:pt>
    <dgm:pt modelId="{76631436-7150-4C60-92E6-67EEADB408DC}">
      <dgm:prSet/>
      <dgm:spPr/>
      <dgm:t>
        <a:bodyPr/>
        <a:lstStyle/>
        <a:p>
          <a:pPr algn="l"/>
          <a:r>
            <a:rPr lang="es-MX" dirty="0" smtClean="0"/>
            <a:t>Se adjudica a quien obtuvo el mayor puntaje o porcentaje como resultado de la evaluación combinada</a:t>
          </a:r>
          <a:endParaRPr lang="es-MX" dirty="0"/>
        </a:p>
      </dgm:t>
    </dgm:pt>
    <dgm:pt modelId="{BEEE32D7-2438-4C6A-A40C-29C1228C9F1F}" type="parTrans" cxnId="{46DEA715-67C1-4C6B-88FB-093B226DF21C}">
      <dgm:prSet/>
      <dgm:spPr/>
      <dgm:t>
        <a:bodyPr/>
        <a:lstStyle/>
        <a:p>
          <a:endParaRPr lang="es-MX"/>
        </a:p>
      </dgm:t>
    </dgm:pt>
    <dgm:pt modelId="{A1A4A160-9D44-4781-B20E-C3C72C082C2D}" type="sibTrans" cxnId="{46DEA715-67C1-4C6B-88FB-093B226DF21C}">
      <dgm:prSet/>
      <dgm:spPr/>
      <dgm:t>
        <a:bodyPr/>
        <a:lstStyle/>
        <a:p>
          <a:endParaRPr lang="es-MX"/>
        </a:p>
      </dgm:t>
    </dgm:pt>
    <dgm:pt modelId="{B7777D77-A13A-477F-B263-8526EC75C7F4}" type="pres">
      <dgm:prSet presAssocID="{EE99A3FD-B247-4AEA-9FBF-C1A88B0489D6}" presName="linearFlow" presStyleCnt="0">
        <dgm:presLayoutVars>
          <dgm:dir/>
          <dgm:animLvl val="lvl"/>
          <dgm:resizeHandles/>
        </dgm:presLayoutVars>
      </dgm:prSet>
      <dgm:spPr/>
      <dgm:t>
        <a:bodyPr/>
        <a:lstStyle/>
        <a:p>
          <a:endParaRPr lang="es-MX"/>
        </a:p>
      </dgm:t>
    </dgm:pt>
    <dgm:pt modelId="{1354DD24-064C-4A0C-866B-659D83C05ADF}" type="pres">
      <dgm:prSet presAssocID="{A742D7FF-00FE-4254-970B-9D5CDC93C1F0}" presName="compositeNode" presStyleCnt="0">
        <dgm:presLayoutVars>
          <dgm:bulletEnabled val="1"/>
        </dgm:presLayoutVars>
      </dgm:prSet>
      <dgm:spPr/>
    </dgm:pt>
    <dgm:pt modelId="{FEDD555E-8A27-4E9D-8D61-B0E733E290D4}" type="pres">
      <dgm:prSet presAssocID="{A742D7FF-00FE-4254-970B-9D5CDC93C1F0}" presName="image" presStyleLbl="fgImgPlace1" presStyleIdx="0" presStyleCnt="3"/>
      <dgm:spPr>
        <a:blipFill rotWithShape="1">
          <a:blip xmlns:r="http://schemas.openxmlformats.org/officeDocument/2006/relationships" r:embed="rId1"/>
          <a:stretch>
            <a:fillRect/>
          </a:stretch>
        </a:blipFill>
        <a:ln>
          <a:solidFill>
            <a:srgbClr val="BC0000"/>
          </a:solidFill>
        </a:ln>
        <a:effectLst>
          <a:glow rad="101600">
            <a:schemeClr val="accent2">
              <a:satMod val="175000"/>
              <a:alpha val="40000"/>
            </a:schemeClr>
          </a:glow>
          <a:outerShdw blurRad="50800" dist="38100" dir="5400000" algn="t" rotWithShape="0">
            <a:prstClr val="black">
              <a:alpha val="40000"/>
            </a:prstClr>
          </a:outerShdw>
        </a:effectLst>
      </dgm:spPr>
    </dgm:pt>
    <dgm:pt modelId="{05C219F3-44D3-4DBE-9674-118216438DD3}" type="pres">
      <dgm:prSet presAssocID="{A742D7FF-00FE-4254-970B-9D5CDC93C1F0}" presName="childNode" presStyleLbl="node1" presStyleIdx="0" presStyleCnt="3" custLinFactNeighborX="208" custLinFactNeighborY="-467">
        <dgm:presLayoutVars>
          <dgm:bulletEnabled val="1"/>
        </dgm:presLayoutVars>
      </dgm:prSet>
      <dgm:spPr/>
      <dgm:t>
        <a:bodyPr/>
        <a:lstStyle/>
        <a:p>
          <a:endParaRPr lang="es-MX"/>
        </a:p>
      </dgm:t>
    </dgm:pt>
    <dgm:pt modelId="{21FF2079-C60F-436B-A6FE-1DE0EAEB24D0}" type="pres">
      <dgm:prSet presAssocID="{A742D7FF-00FE-4254-970B-9D5CDC93C1F0}" presName="parentNode" presStyleLbl="revTx" presStyleIdx="0" presStyleCnt="3">
        <dgm:presLayoutVars>
          <dgm:chMax val="0"/>
          <dgm:bulletEnabled val="1"/>
        </dgm:presLayoutVars>
      </dgm:prSet>
      <dgm:spPr/>
      <dgm:t>
        <a:bodyPr/>
        <a:lstStyle/>
        <a:p>
          <a:endParaRPr lang="es-MX"/>
        </a:p>
      </dgm:t>
    </dgm:pt>
    <dgm:pt modelId="{225D0DDE-826F-4EBF-96AC-31765E288907}" type="pres">
      <dgm:prSet presAssocID="{1956E36C-7D20-4B8B-9AAB-8EBB40322BAC}" presName="sibTrans" presStyleCnt="0"/>
      <dgm:spPr/>
    </dgm:pt>
    <dgm:pt modelId="{D596165E-CFDE-4DDF-8CF4-B6FC49E61D95}" type="pres">
      <dgm:prSet presAssocID="{3D186846-2AAB-4E6B-B4BC-25A7DB6192A9}" presName="compositeNode" presStyleCnt="0">
        <dgm:presLayoutVars>
          <dgm:bulletEnabled val="1"/>
        </dgm:presLayoutVars>
      </dgm:prSet>
      <dgm:spPr/>
    </dgm:pt>
    <dgm:pt modelId="{2B63CCA5-9240-43AA-8A0D-BB8F78101B26}" type="pres">
      <dgm:prSet presAssocID="{3D186846-2AAB-4E6B-B4BC-25A7DB6192A9}" presName="image" presStyleLbl="fgImgPlace1" presStyleIdx="1" presStyleCnt="3"/>
      <dgm:spPr>
        <a:blipFill rotWithShape="1">
          <a:blip xmlns:r="http://schemas.openxmlformats.org/officeDocument/2006/relationships" r:embed="rId2"/>
          <a:stretch>
            <a:fillRect/>
          </a:stretch>
        </a:blipFill>
        <a:ln>
          <a:solidFill>
            <a:srgbClr val="C00000"/>
          </a:solidFill>
        </a:ln>
        <a:effectLst>
          <a:glow rad="101600">
            <a:schemeClr val="accent2">
              <a:satMod val="175000"/>
              <a:alpha val="40000"/>
            </a:schemeClr>
          </a:glow>
        </a:effectLst>
      </dgm:spPr>
    </dgm:pt>
    <dgm:pt modelId="{4D0DF5AF-8695-4FEA-A8D2-7132EB1DC693}" type="pres">
      <dgm:prSet presAssocID="{3D186846-2AAB-4E6B-B4BC-25A7DB6192A9}" presName="childNode" presStyleLbl="node1" presStyleIdx="1" presStyleCnt="3">
        <dgm:presLayoutVars>
          <dgm:bulletEnabled val="1"/>
        </dgm:presLayoutVars>
      </dgm:prSet>
      <dgm:spPr/>
      <dgm:t>
        <a:bodyPr/>
        <a:lstStyle/>
        <a:p>
          <a:endParaRPr lang="es-MX"/>
        </a:p>
      </dgm:t>
    </dgm:pt>
    <dgm:pt modelId="{9C4F1430-7579-4401-9116-3DAA7E647213}" type="pres">
      <dgm:prSet presAssocID="{3D186846-2AAB-4E6B-B4BC-25A7DB6192A9}" presName="parentNode" presStyleLbl="revTx" presStyleIdx="1" presStyleCnt="3">
        <dgm:presLayoutVars>
          <dgm:chMax val="0"/>
          <dgm:bulletEnabled val="1"/>
        </dgm:presLayoutVars>
      </dgm:prSet>
      <dgm:spPr/>
      <dgm:t>
        <a:bodyPr/>
        <a:lstStyle/>
        <a:p>
          <a:endParaRPr lang="es-MX"/>
        </a:p>
      </dgm:t>
    </dgm:pt>
    <dgm:pt modelId="{834BE676-B63E-477D-B624-789EEE6CA31B}" type="pres">
      <dgm:prSet presAssocID="{1BFBE9BA-BE3B-4CBA-BC55-A823BBADC9DD}" presName="sibTrans" presStyleCnt="0"/>
      <dgm:spPr/>
    </dgm:pt>
    <dgm:pt modelId="{C63086AE-EF2A-400F-A6EF-75C3EAC8EA73}" type="pres">
      <dgm:prSet presAssocID="{05E07996-07BD-4E09-B51B-026A1B380F39}" presName="compositeNode" presStyleCnt="0">
        <dgm:presLayoutVars>
          <dgm:bulletEnabled val="1"/>
        </dgm:presLayoutVars>
      </dgm:prSet>
      <dgm:spPr/>
    </dgm:pt>
    <dgm:pt modelId="{A7A62A07-89A2-4C88-904F-3BD1A72DACA4}" type="pres">
      <dgm:prSet presAssocID="{05E07996-07BD-4E09-B51B-026A1B380F39}" presName="image" presStyleLbl="fgImgPlace1" presStyleIdx="2" presStyleCnt="3"/>
      <dgm:spPr>
        <a:blipFill rotWithShape="1">
          <a:blip xmlns:r="http://schemas.openxmlformats.org/officeDocument/2006/relationships" r:embed="rId3"/>
          <a:stretch>
            <a:fillRect/>
          </a:stretch>
        </a:blipFill>
        <a:ln>
          <a:solidFill>
            <a:srgbClr val="C00000"/>
          </a:solidFill>
        </a:ln>
        <a:effectLst>
          <a:glow rad="101600">
            <a:schemeClr val="accent2">
              <a:satMod val="175000"/>
              <a:alpha val="40000"/>
            </a:schemeClr>
          </a:glow>
        </a:effectLst>
      </dgm:spPr>
    </dgm:pt>
    <dgm:pt modelId="{DEF8D4E6-CBA4-44ED-9B81-6099B3CB8C09}" type="pres">
      <dgm:prSet presAssocID="{05E07996-07BD-4E09-B51B-026A1B380F39}" presName="childNode" presStyleLbl="node1" presStyleIdx="2" presStyleCnt="3" custLinFactNeighborX="2222" custLinFactNeighborY="-353">
        <dgm:presLayoutVars>
          <dgm:bulletEnabled val="1"/>
        </dgm:presLayoutVars>
      </dgm:prSet>
      <dgm:spPr/>
      <dgm:t>
        <a:bodyPr/>
        <a:lstStyle/>
        <a:p>
          <a:endParaRPr lang="es-MX"/>
        </a:p>
      </dgm:t>
    </dgm:pt>
    <dgm:pt modelId="{D30D86EB-F520-447E-91FF-B537EA16E86D}" type="pres">
      <dgm:prSet presAssocID="{05E07996-07BD-4E09-B51B-026A1B380F39}" presName="parentNode" presStyleLbl="revTx" presStyleIdx="2" presStyleCnt="3">
        <dgm:presLayoutVars>
          <dgm:chMax val="0"/>
          <dgm:bulletEnabled val="1"/>
        </dgm:presLayoutVars>
      </dgm:prSet>
      <dgm:spPr/>
      <dgm:t>
        <a:bodyPr/>
        <a:lstStyle/>
        <a:p>
          <a:endParaRPr lang="es-MX"/>
        </a:p>
      </dgm:t>
    </dgm:pt>
  </dgm:ptLst>
  <dgm:cxnLst>
    <dgm:cxn modelId="{46DEA715-67C1-4C6B-88FB-093B226DF21C}" srcId="{05E07996-07BD-4E09-B51B-026A1B380F39}" destId="{76631436-7150-4C60-92E6-67EEADB408DC}" srcOrd="4" destOrd="0" parTransId="{BEEE32D7-2438-4C6A-A40C-29C1228C9F1F}" sibTransId="{A1A4A160-9D44-4781-B20E-C3C72C082C2D}"/>
    <dgm:cxn modelId="{E6FB2598-01CC-4354-A61D-F2E83B9ABFDF}" srcId="{EE99A3FD-B247-4AEA-9FBF-C1A88B0489D6}" destId="{A742D7FF-00FE-4254-970B-9D5CDC93C1F0}" srcOrd="0" destOrd="0" parTransId="{D34CC196-3EA1-4C40-8E85-C8E4A1D18598}" sibTransId="{1956E36C-7D20-4B8B-9AAB-8EBB40322BAC}"/>
    <dgm:cxn modelId="{BE8381E2-DDE5-442F-83BF-B6BD0DC5191F}" srcId="{05E07996-07BD-4E09-B51B-026A1B380F39}" destId="{9FE3BB7D-DFD0-4830-8DF2-0416CA73903E}" srcOrd="2" destOrd="0" parTransId="{6CBB912F-4404-46B9-9625-4E3B395B394D}" sibTransId="{6FCE5D76-2F7B-4D8C-9AE1-DA31B6C1CE1F}"/>
    <dgm:cxn modelId="{55DA0D27-4E51-40DD-B371-B8E7133D22E3}" srcId="{A742D7FF-00FE-4254-970B-9D5CDC93C1F0}" destId="{9473CD20-FA91-4498-8DD9-2EC58DC8DC5F}" srcOrd="0" destOrd="0" parTransId="{66CD5A12-569D-4BC9-9334-526DFCFFC30C}" sibTransId="{C273A3F1-2ADC-42BE-888E-5BDE2381CC68}"/>
    <dgm:cxn modelId="{97E731A4-9FED-4223-9910-A27EFFBEACE9}" srcId="{05E07996-07BD-4E09-B51B-026A1B380F39}" destId="{735952ED-71AD-490C-BF22-BAF06D55A179}" srcOrd="0" destOrd="0" parTransId="{06377964-A8C7-410A-8266-B2A7C85447CC}" sibTransId="{8636865C-A2AD-4F17-A360-09DA9EF5D720}"/>
    <dgm:cxn modelId="{9A1615C0-AB4D-402D-9AF2-0E232099D582}" srcId="{3D186846-2AAB-4E6B-B4BC-25A7DB6192A9}" destId="{1763BF11-43FD-4D70-B017-DC3397B674BB}" srcOrd="2" destOrd="0" parTransId="{E15A1C5C-A4A8-40EC-BDD0-F965FB9DC9DC}" sibTransId="{0A114DA5-B07F-4BE1-A65D-F7D0D517F992}"/>
    <dgm:cxn modelId="{876BEFBB-482E-437A-9FFE-2A77B7781859}" type="presOf" srcId="{C086016D-4588-41E0-B7CF-85E1B1E15228}" destId="{05C219F3-44D3-4DBE-9674-118216438DD3}" srcOrd="0" destOrd="2" presId="urn:microsoft.com/office/officeart/2005/8/layout/hList2"/>
    <dgm:cxn modelId="{77FF46C7-B3CA-40BF-A5E2-CFFDF11CD4D0}" type="presOf" srcId="{EE99A3FD-B247-4AEA-9FBF-C1A88B0489D6}" destId="{B7777D77-A13A-477F-B263-8526EC75C7F4}" srcOrd="0" destOrd="0" presId="urn:microsoft.com/office/officeart/2005/8/layout/hList2"/>
    <dgm:cxn modelId="{989AF246-0154-4176-9A5F-9D1A1C487667}" srcId="{A742D7FF-00FE-4254-970B-9D5CDC93C1F0}" destId="{C086016D-4588-41E0-B7CF-85E1B1E15228}" srcOrd="2" destOrd="0" parTransId="{A96ACCD3-CE94-4972-A1F2-1EFBD401DFF8}" sibTransId="{C33951E6-793B-4C93-AE6B-14E883DBAF25}"/>
    <dgm:cxn modelId="{0F91F3C1-73E3-4DE4-9198-6F215CC4C48D}" type="presOf" srcId="{A742D7FF-00FE-4254-970B-9D5CDC93C1F0}" destId="{21FF2079-C60F-436B-A6FE-1DE0EAEB24D0}" srcOrd="0" destOrd="0" presId="urn:microsoft.com/office/officeart/2005/8/layout/hList2"/>
    <dgm:cxn modelId="{53D5B1EA-3D0C-4E24-8E76-443C1EC04376}" type="presOf" srcId="{32EE56D5-850A-4ED9-A3E9-FB9DF5614A5B}" destId="{DEF8D4E6-CBA4-44ED-9B81-6099B3CB8C09}" srcOrd="0" destOrd="1" presId="urn:microsoft.com/office/officeart/2005/8/layout/hList2"/>
    <dgm:cxn modelId="{72398ECB-2D21-4A48-B8FB-E975A09D2A77}" srcId="{EE99A3FD-B247-4AEA-9FBF-C1A88B0489D6}" destId="{05E07996-07BD-4E09-B51B-026A1B380F39}" srcOrd="2" destOrd="0" parTransId="{E882F8A2-07ED-4D36-BE60-C2EFF70596D6}" sibTransId="{E7A1F1C4-1B2F-4DCE-8BAF-9C3214367B44}"/>
    <dgm:cxn modelId="{5E4D21EF-AA1B-4713-B055-D6C9803E7F3A}" srcId="{A742D7FF-00FE-4254-970B-9D5CDC93C1F0}" destId="{936DD7F4-02AA-441E-8FC7-7565EB2D87D3}" srcOrd="1" destOrd="0" parTransId="{2E880805-A4DF-43DD-B768-6FF3F60CA36F}" sibTransId="{B0AB2C43-BAA7-4C89-BE31-4B6E649649F0}"/>
    <dgm:cxn modelId="{FF86C788-C57E-4898-ABE5-AC021593607D}" type="presOf" srcId="{1763BF11-43FD-4D70-B017-DC3397B674BB}" destId="{4D0DF5AF-8695-4FEA-A8D2-7132EB1DC693}" srcOrd="0" destOrd="2" presId="urn:microsoft.com/office/officeart/2005/8/layout/hList2"/>
    <dgm:cxn modelId="{93BA36C8-1170-4592-9767-6CE399A0E4EE}" srcId="{3D186846-2AAB-4E6B-B4BC-25A7DB6192A9}" destId="{CBCA78C6-1A3F-49DA-AB7F-AC897BED901F}" srcOrd="1" destOrd="0" parTransId="{9350A2F2-CCB1-4D8D-BB0F-F25DC0701FE5}" sibTransId="{3AE0A8E3-3945-49EF-B3DA-86711A1D8160}"/>
    <dgm:cxn modelId="{AAD4FECE-67A5-4DDD-8459-6EE50032A28A}" srcId="{A742D7FF-00FE-4254-970B-9D5CDC93C1F0}" destId="{9A2D54E6-5A20-4D14-993A-0EF6DBFFE51A}" srcOrd="3" destOrd="0" parTransId="{D472556F-263E-4F99-8692-D8BD6441C029}" sibTransId="{FC9FFC79-89CE-443A-8B82-58171F7D03DB}"/>
    <dgm:cxn modelId="{C130F75C-2505-47CE-9222-A35CAD7C3FDC}" type="presOf" srcId="{CBCA78C6-1A3F-49DA-AB7F-AC897BED901F}" destId="{4D0DF5AF-8695-4FEA-A8D2-7132EB1DC693}" srcOrd="0" destOrd="1" presId="urn:microsoft.com/office/officeart/2005/8/layout/hList2"/>
    <dgm:cxn modelId="{DAA9A681-14EB-4A2E-AF13-9DFA16165FCF}" type="presOf" srcId="{9473CD20-FA91-4498-8DD9-2EC58DC8DC5F}" destId="{05C219F3-44D3-4DBE-9674-118216438DD3}" srcOrd="0" destOrd="0" presId="urn:microsoft.com/office/officeart/2005/8/layout/hList2"/>
    <dgm:cxn modelId="{EDB14EA5-7A51-40BC-AA30-ADE1726BEF42}" srcId="{05E07996-07BD-4E09-B51B-026A1B380F39}" destId="{32EE56D5-850A-4ED9-A3E9-FB9DF5614A5B}" srcOrd="1" destOrd="0" parTransId="{4B39D097-3E17-4759-A902-070BF2DD4B62}" sibTransId="{87EBE435-F434-493B-A7B3-1CF97A7E9D71}"/>
    <dgm:cxn modelId="{382188E0-E700-440E-858D-10F5633504A5}" type="presOf" srcId="{9A2D54E6-5A20-4D14-993A-0EF6DBFFE51A}" destId="{05C219F3-44D3-4DBE-9674-118216438DD3}" srcOrd="0" destOrd="3" presId="urn:microsoft.com/office/officeart/2005/8/layout/hList2"/>
    <dgm:cxn modelId="{2A69BA19-FB58-4D57-83D8-794BE97CB934}" type="presOf" srcId="{3D186846-2AAB-4E6B-B4BC-25A7DB6192A9}" destId="{9C4F1430-7579-4401-9116-3DAA7E647213}" srcOrd="0" destOrd="0" presId="urn:microsoft.com/office/officeart/2005/8/layout/hList2"/>
    <dgm:cxn modelId="{C20D8E7B-06CD-424C-BB65-BBF5B835070B}" type="presOf" srcId="{936DD7F4-02AA-441E-8FC7-7565EB2D87D3}" destId="{05C219F3-44D3-4DBE-9674-118216438DD3}" srcOrd="0" destOrd="1" presId="urn:microsoft.com/office/officeart/2005/8/layout/hList2"/>
    <dgm:cxn modelId="{A9EFEC78-868E-4C20-8452-B4A8332F030F}" srcId="{EE99A3FD-B247-4AEA-9FBF-C1A88B0489D6}" destId="{3D186846-2AAB-4E6B-B4BC-25A7DB6192A9}" srcOrd="1" destOrd="0" parTransId="{13F89A75-E254-4E77-BC4B-BB56FFA3EAE8}" sibTransId="{1BFBE9BA-BE3B-4CBA-BC55-A823BBADC9DD}"/>
    <dgm:cxn modelId="{9726D275-A185-4F6D-A8DB-92FC3DA773EA}" srcId="{05E07996-07BD-4E09-B51B-026A1B380F39}" destId="{0561CB30-1649-4A81-97A4-C71CE4E2105E}" srcOrd="3" destOrd="0" parTransId="{6664FFD2-1845-455A-8A0C-312D884F1E59}" sibTransId="{18ACAC7C-DE4B-4B15-9572-D757F5AF16B3}"/>
    <dgm:cxn modelId="{9700C16F-74ED-44A7-BE70-2F9415CC5E25}" type="presOf" srcId="{9FE3BB7D-DFD0-4830-8DF2-0416CA73903E}" destId="{DEF8D4E6-CBA4-44ED-9B81-6099B3CB8C09}" srcOrd="0" destOrd="2" presId="urn:microsoft.com/office/officeart/2005/8/layout/hList2"/>
    <dgm:cxn modelId="{67FAE7E8-9658-4E05-9C2D-970819B4DD0F}" type="presOf" srcId="{0561CB30-1649-4A81-97A4-C71CE4E2105E}" destId="{DEF8D4E6-CBA4-44ED-9B81-6099B3CB8C09}" srcOrd="0" destOrd="3" presId="urn:microsoft.com/office/officeart/2005/8/layout/hList2"/>
    <dgm:cxn modelId="{B99F1298-2A65-44C9-AC17-310BFC9C9549}" type="presOf" srcId="{735952ED-71AD-490C-BF22-BAF06D55A179}" destId="{DEF8D4E6-CBA4-44ED-9B81-6099B3CB8C09}" srcOrd="0" destOrd="0" presId="urn:microsoft.com/office/officeart/2005/8/layout/hList2"/>
    <dgm:cxn modelId="{7897F9BE-05DF-4FAB-82E1-7252045923EE}" type="presOf" srcId="{76631436-7150-4C60-92E6-67EEADB408DC}" destId="{DEF8D4E6-CBA4-44ED-9B81-6099B3CB8C09}" srcOrd="0" destOrd="4" presId="urn:microsoft.com/office/officeart/2005/8/layout/hList2"/>
    <dgm:cxn modelId="{32ABA84D-1D32-4325-9364-C3C7F2EE8075}" type="presOf" srcId="{05E07996-07BD-4E09-B51B-026A1B380F39}" destId="{D30D86EB-F520-447E-91FF-B537EA16E86D}" srcOrd="0" destOrd="0" presId="urn:microsoft.com/office/officeart/2005/8/layout/hList2"/>
    <dgm:cxn modelId="{24FE8130-FDFC-4B36-9585-6616DBFCE8B0}" srcId="{3D186846-2AAB-4E6B-B4BC-25A7DB6192A9}" destId="{E9606AB4-29D8-4F19-A9AE-5BF9186A17B8}" srcOrd="0" destOrd="0" parTransId="{54AE6B4B-FF7D-4333-9E7D-1265E1A7CCEA}" sibTransId="{C3A31D21-04A5-4FA4-819A-B7C47E954463}"/>
    <dgm:cxn modelId="{FEE9E2C3-4451-4EB0-8895-9C6061D9B313}" type="presOf" srcId="{E9606AB4-29D8-4F19-A9AE-5BF9186A17B8}" destId="{4D0DF5AF-8695-4FEA-A8D2-7132EB1DC693}" srcOrd="0" destOrd="0" presId="urn:microsoft.com/office/officeart/2005/8/layout/hList2"/>
    <dgm:cxn modelId="{2C6C154E-8E1E-4277-A78F-5F9364C30CB5}" type="presParOf" srcId="{B7777D77-A13A-477F-B263-8526EC75C7F4}" destId="{1354DD24-064C-4A0C-866B-659D83C05ADF}" srcOrd="0" destOrd="0" presId="urn:microsoft.com/office/officeart/2005/8/layout/hList2"/>
    <dgm:cxn modelId="{B5D4F990-C3AC-40FB-B4AF-8268132AF065}" type="presParOf" srcId="{1354DD24-064C-4A0C-866B-659D83C05ADF}" destId="{FEDD555E-8A27-4E9D-8D61-B0E733E290D4}" srcOrd="0" destOrd="0" presId="urn:microsoft.com/office/officeart/2005/8/layout/hList2"/>
    <dgm:cxn modelId="{B1024BF0-8487-4CFD-BF69-3CCC6B6E5E64}" type="presParOf" srcId="{1354DD24-064C-4A0C-866B-659D83C05ADF}" destId="{05C219F3-44D3-4DBE-9674-118216438DD3}" srcOrd="1" destOrd="0" presId="urn:microsoft.com/office/officeart/2005/8/layout/hList2"/>
    <dgm:cxn modelId="{80CF8BD9-7FFF-4267-B6E9-14844215346C}" type="presParOf" srcId="{1354DD24-064C-4A0C-866B-659D83C05ADF}" destId="{21FF2079-C60F-436B-A6FE-1DE0EAEB24D0}" srcOrd="2" destOrd="0" presId="urn:microsoft.com/office/officeart/2005/8/layout/hList2"/>
    <dgm:cxn modelId="{55E54CCA-B570-4B0C-A38D-6B1CE2D73F62}" type="presParOf" srcId="{B7777D77-A13A-477F-B263-8526EC75C7F4}" destId="{225D0DDE-826F-4EBF-96AC-31765E288907}" srcOrd="1" destOrd="0" presId="urn:microsoft.com/office/officeart/2005/8/layout/hList2"/>
    <dgm:cxn modelId="{FEED53A1-860F-4BB5-9516-6A4694AA2C85}" type="presParOf" srcId="{B7777D77-A13A-477F-B263-8526EC75C7F4}" destId="{D596165E-CFDE-4DDF-8CF4-B6FC49E61D95}" srcOrd="2" destOrd="0" presId="urn:microsoft.com/office/officeart/2005/8/layout/hList2"/>
    <dgm:cxn modelId="{BAF2B926-C1F7-401F-B36B-3F96DBEF9491}" type="presParOf" srcId="{D596165E-CFDE-4DDF-8CF4-B6FC49E61D95}" destId="{2B63CCA5-9240-43AA-8A0D-BB8F78101B26}" srcOrd="0" destOrd="0" presId="urn:microsoft.com/office/officeart/2005/8/layout/hList2"/>
    <dgm:cxn modelId="{FDB1A036-E60C-443F-85CA-5BC643F972AC}" type="presParOf" srcId="{D596165E-CFDE-4DDF-8CF4-B6FC49E61D95}" destId="{4D0DF5AF-8695-4FEA-A8D2-7132EB1DC693}" srcOrd="1" destOrd="0" presId="urn:microsoft.com/office/officeart/2005/8/layout/hList2"/>
    <dgm:cxn modelId="{FC7C7CF6-7A7C-492C-8255-14C9E7D1E18E}" type="presParOf" srcId="{D596165E-CFDE-4DDF-8CF4-B6FC49E61D95}" destId="{9C4F1430-7579-4401-9116-3DAA7E647213}" srcOrd="2" destOrd="0" presId="urn:microsoft.com/office/officeart/2005/8/layout/hList2"/>
    <dgm:cxn modelId="{B89B0835-ABBC-4A13-8592-E315CFE2664F}" type="presParOf" srcId="{B7777D77-A13A-477F-B263-8526EC75C7F4}" destId="{834BE676-B63E-477D-B624-789EEE6CA31B}" srcOrd="3" destOrd="0" presId="urn:microsoft.com/office/officeart/2005/8/layout/hList2"/>
    <dgm:cxn modelId="{54BF8826-55FE-4D7E-ABC9-7718ED0B852A}" type="presParOf" srcId="{B7777D77-A13A-477F-B263-8526EC75C7F4}" destId="{C63086AE-EF2A-400F-A6EF-75C3EAC8EA73}" srcOrd="4" destOrd="0" presId="urn:microsoft.com/office/officeart/2005/8/layout/hList2"/>
    <dgm:cxn modelId="{EF44D712-8C6A-4EE7-AAFF-FF3DD2FFF519}" type="presParOf" srcId="{C63086AE-EF2A-400F-A6EF-75C3EAC8EA73}" destId="{A7A62A07-89A2-4C88-904F-3BD1A72DACA4}" srcOrd="0" destOrd="0" presId="urn:microsoft.com/office/officeart/2005/8/layout/hList2"/>
    <dgm:cxn modelId="{94FDA85C-0C6C-4637-B308-CCF1C7835ACD}" type="presParOf" srcId="{C63086AE-EF2A-400F-A6EF-75C3EAC8EA73}" destId="{DEF8D4E6-CBA4-44ED-9B81-6099B3CB8C09}" srcOrd="1" destOrd="0" presId="urn:microsoft.com/office/officeart/2005/8/layout/hList2"/>
    <dgm:cxn modelId="{2A2F19DB-9EB3-4365-9725-8EFC394536E8}" type="presParOf" srcId="{C63086AE-EF2A-400F-A6EF-75C3EAC8EA73}" destId="{D30D86EB-F520-447E-91FF-B537EA16E86D}" srcOrd="2" destOrd="0" presId="urn:microsoft.com/office/officeart/2005/8/layout/h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956623-5157-4585-B2FB-425A22794C40}"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MX"/>
        </a:p>
      </dgm:t>
    </dgm:pt>
    <dgm:pt modelId="{9817B2AE-8F1E-448F-B464-86C6BA9D23E4}">
      <dgm:prSet phldrT="[Texto]"/>
      <dgm:spPr/>
      <dgm:t>
        <a:bodyPr/>
        <a:lstStyle/>
        <a:p>
          <a:pPr algn="l"/>
          <a:r>
            <a:rPr lang="es-MX" b="0" dirty="0" smtClean="0">
              <a:latin typeface="Verdana" pitchFamily="34" charset="0"/>
              <a:ea typeface="Verdana" pitchFamily="34" charset="0"/>
              <a:cs typeface="Verdana" pitchFamily="34" charset="0"/>
            </a:rPr>
            <a:t>Los rubros y subrubros que serán objeto de evaluación y los rangos de puntuación o unidades porcentuales a utilizar. Posibilidad de establecer otros subrubros</a:t>
          </a:r>
          <a:endParaRPr lang="es-MX" dirty="0"/>
        </a:p>
      </dgm:t>
    </dgm:pt>
    <dgm:pt modelId="{11ABB739-8EA2-427A-B2EC-6FC17A86D267}" type="parTrans" cxnId="{54040490-1A15-4398-A99A-99C4319FEBE8}">
      <dgm:prSet/>
      <dgm:spPr/>
      <dgm:t>
        <a:bodyPr/>
        <a:lstStyle/>
        <a:p>
          <a:endParaRPr lang="es-MX"/>
        </a:p>
      </dgm:t>
    </dgm:pt>
    <dgm:pt modelId="{9001B0BA-6DB4-4FFC-84B2-3439A6F03B19}" type="sibTrans" cxnId="{54040490-1A15-4398-A99A-99C4319FEBE8}">
      <dgm:prSet/>
      <dgm:spPr/>
      <dgm:t>
        <a:bodyPr/>
        <a:lstStyle/>
        <a:p>
          <a:endParaRPr lang="es-MX"/>
        </a:p>
      </dgm:t>
    </dgm:pt>
    <dgm:pt modelId="{26B6E272-C929-4036-ADE0-3FCA3D9B770D}">
      <dgm:prSet phldrT="[Texto]"/>
      <dgm:spPr/>
      <dgm:t>
        <a:bodyPr/>
        <a:lstStyle/>
        <a:p>
          <a:pPr algn="l"/>
          <a:r>
            <a:rPr lang="es-MX" b="0" dirty="0" smtClean="0">
              <a:latin typeface="Verdana" pitchFamily="34" charset="0"/>
              <a:ea typeface="Verdana" pitchFamily="34" charset="0"/>
              <a:cs typeface="Verdana" pitchFamily="34" charset="0"/>
            </a:rPr>
            <a:t>El mínimo de puntaje o porcentaje que los licitantes deberán obtener en la evaluación técnica.</a:t>
          </a:r>
          <a:endParaRPr lang="es-MX" dirty="0"/>
        </a:p>
      </dgm:t>
    </dgm:pt>
    <dgm:pt modelId="{DAA832EE-0B78-4691-B30F-FCFF69F40F6F}" type="parTrans" cxnId="{EEE6DC5C-A8AF-4AFD-A310-BE01DBC46C1F}">
      <dgm:prSet/>
      <dgm:spPr/>
      <dgm:t>
        <a:bodyPr/>
        <a:lstStyle/>
        <a:p>
          <a:endParaRPr lang="es-MX"/>
        </a:p>
      </dgm:t>
    </dgm:pt>
    <dgm:pt modelId="{7549C6B2-27FA-45B7-947F-494D844F48CE}" type="sibTrans" cxnId="{EEE6DC5C-A8AF-4AFD-A310-BE01DBC46C1F}">
      <dgm:prSet/>
      <dgm:spPr/>
      <dgm:t>
        <a:bodyPr/>
        <a:lstStyle/>
        <a:p>
          <a:endParaRPr lang="es-MX"/>
        </a:p>
      </dgm:t>
    </dgm:pt>
    <dgm:pt modelId="{64FC00AD-B0D8-43B1-96DC-98C84BD3FB78}">
      <dgm:prSet phldrT="[Texto]"/>
      <dgm:spPr/>
      <dgm:t>
        <a:bodyPr/>
        <a:lstStyle/>
        <a:p>
          <a:pPr algn="l"/>
          <a:r>
            <a:rPr lang="es-MX" b="0" dirty="0" smtClean="0">
              <a:latin typeface="Verdana" pitchFamily="34" charset="0"/>
              <a:ea typeface="Verdana" pitchFamily="34" charset="0"/>
              <a:cs typeface="Verdana" pitchFamily="34" charset="0"/>
            </a:rPr>
            <a:t>La forma en que los licitantes deberán acreditar cada rubro o subrubro.</a:t>
          </a:r>
          <a:endParaRPr lang="es-MX" dirty="0"/>
        </a:p>
      </dgm:t>
    </dgm:pt>
    <dgm:pt modelId="{59A732A6-6D40-4AFB-A591-308B368608D7}" type="parTrans" cxnId="{B7886C88-689C-41EA-AFB9-1BBFB09A03DA}">
      <dgm:prSet/>
      <dgm:spPr/>
      <dgm:t>
        <a:bodyPr/>
        <a:lstStyle/>
        <a:p>
          <a:endParaRPr lang="es-MX"/>
        </a:p>
      </dgm:t>
    </dgm:pt>
    <dgm:pt modelId="{D097586B-8D14-4046-B85F-45B02A860ACA}" type="sibTrans" cxnId="{B7886C88-689C-41EA-AFB9-1BBFB09A03DA}">
      <dgm:prSet/>
      <dgm:spPr/>
      <dgm:t>
        <a:bodyPr/>
        <a:lstStyle/>
        <a:p>
          <a:endParaRPr lang="es-MX"/>
        </a:p>
      </dgm:t>
    </dgm:pt>
    <dgm:pt modelId="{FE950E49-7C16-4AF0-AB4C-40C3BD2BA96E}" type="pres">
      <dgm:prSet presAssocID="{7B956623-5157-4585-B2FB-425A22794C40}" presName="Name0" presStyleCnt="0">
        <dgm:presLayoutVars>
          <dgm:dir/>
          <dgm:resizeHandles val="exact"/>
        </dgm:presLayoutVars>
      </dgm:prSet>
      <dgm:spPr/>
      <dgm:t>
        <a:bodyPr/>
        <a:lstStyle/>
        <a:p>
          <a:endParaRPr lang="es-MX"/>
        </a:p>
      </dgm:t>
    </dgm:pt>
    <dgm:pt modelId="{7BD2B990-540A-4085-84B8-21ECBABFAD1F}" type="pres">
      <dgm:prSet presAssocID="{9817B2AE-8F1E-448F-B464-86C6BA9D23E4}" presName="node" presStyleLbl="node1" presStyleIdx="0" presStyleCnt="3">
        <dgm:presLayoutVars>
          <dgm:bulletEnabled val="1"/>
        </dgm:presLayoutVars>
      </dgm:prSet>
      <dgm:spPr/>
      <dgm:t>
        <a:bodyPr/>
        <a:lstStyle/>
        <a:p>
          <a:endParaRPr lang="es-MX"/>
        </a:p>
      </dgm:t>
    </dgm:pt>
    <dgm:pt modelId="{05284011-04FD-416A-A8F4-4944BF28EE5D}" type="pres">
      <dgm:prSet presAssocID="{9001B0BA-6DB4-4FFC-84B2-3439A6F03B19}" presName="sibTrans" presStyleCnt="0"/>
      <dgm:spPr/>
    </dgm:pt>
    <dgm:pt modelId="{1C76950C-8614-48DE-AF73-7E3B2CB84EE2}" type="pres">
      <dgm:prSet presAssocID="{26B6E272-C929-4036-ADE0-3FCA3D9B770D}" presName="node" presStyleLbl="node1" presStyleIdx="1" presStyleCnt="3" custLinFactNeighborX="21556" custLinFactNeighborY="-1384">
        <dgm:presLayoutVars>
          <dgm:bulletEnabled val="1"/>
        </dgm:presLayoutVars>
      </dgm:prSet>
      <dgm:spPr/>
      <dgm:t>
        <a:bodyPr/>
        <a:lstStyle/>
        <a:p>
          <a:endParaRPr lang="es-MX"/>
        </a:p>
      </dgm:t>
    </dgm:pt>
    <dgm:pt modelId="{F46CAC79-4B1D-450A-9F0A-A5A7E5E85B03}" type="pres">
      <dgm:prSet presAssocID="{7549C6B2-27FA-45B7-947F-494D844F48CE}" presName="sibTrans" presStyleCnt="0"/>
      <dgm:spPr/>
    </dgm:pt>
    <dgm:pt modelId="{5D132B5A-531B-40F3-BFC4-9DB223EE9CDC}" type="pres">
      <dgm:prSet presAssocID="{64FC00AD-B0D8-43B1-96DC-98C84BD3FB78}" presName="node" presStyleLbl="node1" presStyleIdx="2" presStyleCnt="3">
        <dgm:presLayoutVars>
          <dgm:bulletEnabled val="1"/>
        </dgm:presLayoutVars>
      </dgm:prSet>
      <dgm:spPr/>
      <dgm:t>
        <a:bodyPr/>
        <a:lstStyle/>
        <a:p>
          <a:endParaRPr lang="es-MX"/>
        </a:p>
      </dgm:t>
    </dgm:pt>
  </dgm:ptLst>
  <dgm:cxnLst>
    <dgm:cxn modelId="{99BFC4FC-E1E9-443C-B1B3-78392DA23DA8}" type="presOf" srcId="{7B956623-5157-4585-B2FB-425A22794C40}" destId="{FE950E49-7C16-4AF0-AB4C-40C3BD2BA96E}" srcOrd="0" destOrd="0" presId="urn:microsoft.com/office/officeart/2005/8/layout/hList6"/>
    <dgm:cxn modelId="{D8EC3DF5-9B2F-4EDD-8236-4E5FD4E9AE61}" type="presOf" srcId="{9817B2AE-8F1E-448F-B464-86C6BA9D23E4}" destId="{7BD2B990-540A-4085-84B8-21ECBABFAD1F}" srcOrd="0" destOrd="0" presId="urn:microsoft.com/office/officeart/2005/8/layout/hList6"/>
    <dgm:cxn modelId="{B7886C88-689C-41EA-AFB9-1BBFB09A03DA}" srcId="{7B956623-5157-4585-B2FB-425A22794C40}" destId="{64FC00AD-B0D8-43B1-96DC-98C84BD3FB78}" srcOrd="2" destOrd="0" parTransId="{59A732A6-6D40-4AFB-A591-308B368608D7}" sibTransId="{D097586B-8D14-4046-B85F-45B02A860ACA}"/>
    <dgm:cxn modelId="{B8EFFE45-D968-4BDE-B430-B23837B42D93}" type="presOf" srcId="{64FC00AD-B0D8-43B1-96DC-98C84BD3FB78}" destId="{5D132B5A-531B-40F3-BFC4-9DB223EE9CDC}" srcOrd="0" destOrd="0" presId="urn:microsoft.com/office/officeart/2005/8/layout/hList6"/>
    <dgm:cxn modelId="{54040490-1A15-4398-A99A-99C4319FEBE8}" srcId="{7B956623-5157-4585-B2FB-425A22794C40}" destId="{9817B2AE-8F1E-448F-B464-86C6BA9D23E4}" srcOrd="0" destOrd="0" parTransId="{11ABB739-8EA2-427A-B2EC-6FC17A86D267}" sibTransId="{9001B0BA-6DB4-4FFC-84B2-3439A6F03B19}"/>
    <dgm:cxn modelId="{EEE6DC5C-A8AF-4AFD-A310-BE01DBC46C1F}" srcId="{7B956623-5157-4585-B2FB-425A22794C40}" destId="{26B6E272-C929-4036-ADE0-3FCA3D9B770D}" srcOrd="1" destOrd="0" parTransId="{DAA832EE-0B78-4691-B30F-FCFF69F40F6F}" sibTransId="{7549C6B2-27FA-45B7-947F-494D844F48CE}"/>
    <dgm:cxn modelId="{035B6634-9ACE-4CA8-8E9A-49CC2BE08772}" type="presOf" srcId="{26B6E272-C929-4036-ADE0-3FCA3D9B770D}" destId="{1C76950C-8614-48DE-AF73-7E3B2CB84EE2}" srcOrd="0" destOrd="0" presId="urn:microsoft.com/office/officeart/2005/8/layout/hList6"/>
    <dgm:cxn modelId="{6EE2DA0F-4AE8-4E61-B931-B6DA2FF8BA65}" type="presParOf" srcId="{FE950E49-7C16-4AF0-AB4C-40C3BD2BA96E}" destId="{7BD2B990-540A-4085-84B8-21ECBABFAD1F}" srcOrd="0" destOrd="0" presId="urn:microsoft.com/office/officeart/2005/8/layout/hList6"/>
    <dgm:cxn modelId="{DD70810A-AE5C-4DD7-9309-9DAB17B37B4C}" type="presParOf" srcId="{FE950E49-7C16-4AF0-AB4C-40C3BD2BA96E}" destId="{05284011-04FD-416A-A8F4-4944BF28EE5D}" srcOrd="1" destOrd="0" presId="urn:microsoft.com/office/officeart/2005/8/layout/hList6"/>
    <dgm:cxn modelId="{39683AF1-1A7B-45BE-862F-4D4FEA78E581}" type="presParOf" srcId="{FE950E49-7C16-4AF0-AB4C-40C3BD2BA96E}" destId="{1C76950C-8614-48DE-AF73-7E3B2CB84EE2}" srcOrd="2" destOrd="0" presId="urn:microsoft.com/office/officeart/2005/8/layout/hList6"/>
    <dgm:cxn modelId="{092E8931-90EE-4C4D-8575-82C0A7BA5A6B}" type="presParOf" srcId="{FE950E49-7C16-4AF0-AB4C-40C3BD2BA96E}" destId="{F46CAC79-4B1D-450A-9F0A-A5A7E5E85B03}" srcOrd="3" destOrd="0" presId="urn:microsoft.com/office/officeart/2005/8/layout/hList6"/>
    <dgm:cxn modelId="{E68D71B2-80B0-4A31-9800-998A2220B9C2}" type="presParOf" srcId="{FE950E49-7C16-4AF0-AB4C-40C3BD2BA96E}" destId="{5D132B5A-531B-40F3-BFC4-9DB223EE9CD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55DA5D-EBFA-4EE3-8EA7-A74C89158662}" type="doc">
      <dgm:prSet loTypeId="urn:microsoft.com/office/officeart/2005/8/layout/vList2" loCatId="list" qsTypeId="urn:microsoft.com/office/officeart/2005/8/quickstyle/simple4" qsCatId="simple" csTypeId="urn:microsoft.com/office/officeart/2005/8/colors/accent2_1" csCatId="accent2"/>
      <dgm:spPr/>
      <dgm:t>
        <a:bodyPr/>
        <a:lstStyle/>
        <a:p>
          <a:endParaRPr lang="es-MX"/>
        </a:p>
      </dgm:t>
    </dgm:pt>
    <dgm:pt modelId="{8F3DAAB1-5718-4F19-B3CA-AB8721257915}">
      <dgm:prSet/>
      <dgm:spPr/>
      <dgm:t>
        <a:bodyPr/>
        <a:lstStyle/>
        <a:p>
          <a:pPr algn="just" rtl="0"/>
          <a:r>
            <a:rPr lang="es-ES" dirty="0" smtClean="0"/>
            <a:t>En los casos en los que por las características de los bienes, servicios y obras no sea posible evaluar conforme a los rubros, subrubros y rangos establecidos en los Lineamientos SFP, las dependencias y entidades pueden </a:t>
          </a:r>
          <a:r>
            <a:rPr lang="es-ES" b="1" dirty="0" smtClean="0"/>
            <a:t>fijar los propios, previa autorización de la SFP</a:t>
          </a:r>
          <a:r>
            <a:rPr lang="es-ES" dirty="0" smtClean="0"/>
            <a:t>, señalando las razones que así lo justifiquen. </a:t>
          </a:r>
          <a:endParaRPr lang="es-MX" dirty="0"/>
        </a:p>
      </dgm:t>
    </dgm:pt>
    <dgm:pt modelId="{4B612929-B7E8-480F-83A6-26019D882FCB}" type="parTrans" cxnId="{4150AEBA-D8F2-49C0-BEAD-3733F22302B6}">
      <dgm:prSet/>
      <dgm:spPr/>
      <dgm:t>
        <a:bodyPr/>
        <a:lstStyle/>
        <a:p>
          <a:endParaRPr lang="es-MX"/>
        </a:p>
      </dgm:t>
    </dgm:pt>
    <dgm:pt modelId="{1F6996BD-E15F-477E-A9AD-8C098F28B39C}" type="sibTrans" cxnId="{4150AEBA-D8F2-49C0-BEAD-3733F22302B6}">
      <dgm:prSet/>
      <dgm:spPr/>
      <dgm:t>
        <a:bodyPr/>
        <a:lstStyle/>
        <a:p>
          <a:endParaRPr lang="es-MX"/>
        </a:p>
      </dgm:t>
    </dgm:pt>
    <dgm:pt modelId="{50709455-F0AD-4856-9F01-CD8E570BD092}" type="pres">
      <dgm:prSet presAssocID="{9A55DA5D-EBFA-4EE3-8EA7-A74C89158662}" presName="linear" presStyleCnt="0">
        <dgm:presLayoutVars>
          <dgm:animLvl val="lvl"/>
          <dgm:resizeHandles val="exact"/>
        </dgm:presLayoutVars>
      </dgm:prSet>
      <dgm:spPr/>
      <dgm:t>
        <a:bodyPr/>
        <a:lstStyle/>
        <a:p>
          <a:endParaRPr lang="es-MX"/>
        </a:p>
      </dgm:t>
    </dgm:pt>
    <dgm:pt modelId="{F5E92396-E65B-4CDC-AB0E-22D7ABAA6D31}" type="pres">
      <dgm:prSet presAssocID="{8F3DAAB1-5718-4F19-B3CA-AB8721257915}" presName="parentText" presStyleLbl="node1" presStyleIdx="0" presStyleCnt="1">
        <dgm:presLayoutVars>
          <dgm:chMax val="0"/>
          <dgm:bulletEnabled val="1"/>
        </dgm:presLayoutVars>
      </dgm:prSet>
      <dgm:spPr/>
      <dgm:t>
        <a:bodyPr/>
        <a:lstStyle/>
        <a:p>
          <a:endParaRPr lang="es-MX"/>
        </a:p>
      </dgm:t>
    </dgm:pt>
  </dgm:ptLst>
  <dgm:cxnLst>
    <dgm:cxn modelId="{4150AEBA-D8F2-49C0-BEAD-3733F22302B6}" srcId="{9A55DA5D-EBFA-4EE3-8EA7-A74C89158662}" destId="{8F3DAAB1-5718-4F19-B3CA-AB8721257915}" srcOrd="0" destOrd="0" parTransId="{4B612929-B7E8-480F-83A6-26019D882FCB}" sibTransId="{1F6996BD-E15F-477E-A9AD-8C098F28B39C}"/>
    <dgm:cxn modelId="{94CF00FB-62F0-44DB-82E7-8A4571F2E398}" type="presOf" srcId="{8F3DAAB1-5718-4F19-B3CA-AB8721257915}" destId="{F5E92396-E65B-4CDC-AB0E-22D7ABAA6D31}" srcOrd="0" destOrd="0" presId="urn:microsoft.com/office/officeart/2005/8/layout/vList2"/>
    <dgm:cxn modelId="{92451FA8-A372-4ADC-9A76-A2E1751DD41D}" type="presOf" srcId="{9A55DA5D-EBFA-4EE3-8EA7-A74C89158662}" destId="{50709455-F0AD-4856-9F01-CD8E570BD092}" srcOrd="0" destOrd="0" presId="urn:microsoft.com/office/officeart/2005/8/layout/vList2"/>
    <dgm:cxn modelId="{A9CD75B9-9738-4CB4-A61C-FCB7B7C65B20}" type="presParOf" srcId="{50709455-F0AD-4856-9F01-CD8E570BD092}" destId="{F5E92396-E65B-4CDC-AB0E-22D7ABAA6D3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771B76-3547-4327-9484-B0B663D48946}" type="doc">
      <dgm:prSet loTypeId="urn:microsoft.com/office/officeart/2009/layout/CircleArrowProcess" loCatId="process" qsTypeId="urn:microsoft.com/office/officeart/2005/8/quickstyle/3d1" qsCatId="3D" csTypeId="urn:microsoft.com/office/officeart/2005/8/colors/accent2_2" csCatId="accent2" phldr="1"/>
      <dgm:spPr/>
      <dgm:t>
        <a:bodyPr/>
        <a:lstStyle/>
        <a:p>
          <a:endParaRPr lang="es-MX"/>
        </a:p>
      </dgm:t>
    </dgm:pt>
    <dgm:pt modelId="{359A4071-3BD9-4352-8C25-A853171A445F}">
      <dgm:prSet phldrT="[Texto]" custT="1"/>
      <dgm:spPr/>
      <dgm:t>
        <a:bodyPr/>
        <a:lstStyle/>
        <a:p>
          <a:r>
            <a:rPr lang="es-ES"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Evaluación Técnica</a:t>
          </a:r>
          <a:endParaRPr lang="es-MX" sz="16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dgm:t>
    </dgm:pt>
    <dgm:pt modelId="{01C93730-09E6-402F-8A48-44679CF778CD}" type="parTrans" cxnId="{0D93D3D6-DEF9-4519-ACA6-3681174BBBF9}">
      <dgm:prSet/>
      <dgm:spPr/>
      <dgm:t>
        <a:bodyPr/>
        <a:lstStyle/>
        <a:p>
          <a:endParaRPr lang="es-MX"/>
        </a:p>
      </dgm:t>
    </dgm:pt>
    <dgm:pt modelId="{A50AFB13-96F7-4A3F-925A-7D771D88AC14}" type="sibTrans" cxnId="{0D93D3D6-DEF9-4519-ACA6-3681174BBBF9}">
      <dgm:prSet/>
      <dgm:spPr/>
      <dgm:t>
        <a:bodyPr/>
        <a:lstStyle/>
        <a:p>
          <a:endParaRPr lang="es-MX"/>
        </a:p>
      </dgm:t>
    </dgm:pt>
    <dgm:pt modelId="{296B5F25-4135-4EE4-A752-78B61F429010}">
      <dgm:prSet phldrT="[Texto]"/>
      <dgm:spPr/>
      <dgm:t>
        <a:bodyPr/>
        <a:lstStyle/>
        <a:p>
          <a:r>
            <a:rPr lang="es-ES" b="1" dirty="0" smtClean="0">
              <a:solidFill>
                <a:srgbClr val="C00000"/>
              </a:solidFill>
              <a:latin typeface="Verdana" pitchFamily="34" charset="0"/>
              <a:ea typeface="Verdana" pitchFamily="34" charset="0"/>
              <a:cs typeface="Verdana" pitchFamily="34" charset="0"/>
            </a:rPr>
            <a:t>Evaluación Económica </a:t>
          </a:r>
          <a:endParaRPr lang="es-MX" b="1" dirty="0">
            <a:solidFill>
              <a:srgbClr val="C00000"/>
            </a:solidFill>
          </a:endParaRPr>
        </a:p>
      </dgm:t>
    </dgm:pt>
    <dgm:pt modelId="{40F0A1EF-07AE-47C3-9054-F73FBFFA873D}" type="parTrans" cxnId="{BA47F13F-F860-475B-BC3B-49FC096EE50A}">
      <dgm:prSet/>
      <dgm:spPr/>
      <dgm:t>
        <a:bodyPr/>
        <a:lstStyle/>
        <a:p>
          <a:endParaRPr lang="es-MX"/>
        </a:p>
      </dgm:t>
    </dgm:pt>
    <dgm:pt modelId="{DAF50A1E-B5E9-4813-A0FD-5368FA59855E}" type="sibTrans" cxnId="{BA47F13F-F860-475B-BC3B-49FC096EE50A}">
      <dgm:prSet/>
      <dgm:spPr/>
      <dgm:t>
        <a:bodyPr/>
        <a:lstStyle/>
        <a:p>
          <a:endParaRPr lang="es-MX"/>
        </a:p>
      </dgm:t>
    </dgm:pt>
    <dgm:pt modelId="{2F1F6F88-40DD-4633-B24D-FFD77E9D5257}">
      <dgm:prSet phldrT="[Texto]"/>
      <dgm:spPr/>
      <dgm:t>
        <a:bodyPr/>
        <a:lstStyle/>
        <a:p>
          <a:r>
            <a:rPr lang="es-ES" b="1" dirty="0" smtClean="0">
              <a:solidFill>
                <a:srgbClr val="C00000"/>
              </a:solidFill>
            </a:rPr>
            <a:t>Adjudicación del contrato</a:t>
          </a:r>
          <a:endParaRPr lang="es-MX" b="1" dirty="0">
            <a:solidFill>
              <a:srgbClr val="C00000"/>
            </a:solidFill>
          </a:endParaRPr>
        </a:p>
      </dgm:t>
    </dgm:pt>
    <dgm:pt modelId="{33118771-ABA4-44F8-8B9D-F75BFE07BC98}" type="parTrans" cxnId="{095F26CF-1CC0-44A1-A822-70EA72F0BF27}">
      <dgm:prSet/>
      <dgm:spPr/>
      <dgm:t>
        <a:bodyPr/>
        <a:lstStyle/>
        <a:p>
          <a:endParaRPr lang="es-MX"/>
        </a:p>
      </dgm:t>
    </dgm:pt>
    <dgm:pt modelId="{0B845D0D-07A1-4165-9781-432625E19F7B}" type="sibTrans" cxnId="{095F26CF-1CC0-44A1-A822-70EA72F0BF27}">
      <dgm:prSet/>
      <dgm:spPr/>
      <dgm:t>
        <a:bodyPr/>
        <a:lstStyle/>
        <a:p>
          <a:endParaRPr lang="es-MX"/>
        </a:p>
      </dgm:t>
    </dgm:pt>
    <dgm:pt modelId="{CC1F1D98-2336-49CA-8DC4-0A5ED9E54D0B}">
      <dgm:prSet phldrT="[Texto]" custT="1"/>
      <dgm:spPr>
        <a:ln>
          <a:solidFill>
            <a:srgbClr val="C00000"/>
          </a:solidFill>
        </a:ln>
        <a:effectLst>
          <a:outerShdw blurRad="50800" dist="38100" dir="16200000" rotWithShape="0">
            <a:prstClr val="black">
              <a:alpha val="40000"/>
            </a:prstClr>
          </a:outerShdw>
        </a:effectLst>
      </dgm:spPr>
      <dgm:t>
        <a:bodyPr/>
        <a:lstStyle/>
        <a:p>
          <a:r>
            <a:rPr lang="es-ES" sz="1400" dirty="0" smtClean="0"/>
            <a:t>Cumplieron con requisitos legales</a:t>
          </a:r>
          <a:endParaRPr lang="es-MX" sz="1400" dirty="0"/>
        </a:p>
      </dgm:t>
    </dgm:pt>
    <dgm:pt modelId="{8EA252BE-893D-4C98-87C2-F3B4916860D1}" type="parTrans" cxnId="{9E8215C3-B8E9-4640-8E67-9C2CD45D68AA}">
      <dgm:prSet/>
      <dgm:spPr/>
      <dgm:t>
        <a:bodyPr/>
        <a:lstStyle/>
        <a:p>
          <a:endParaRPr lang="es-MX"/>
        </a:p>
      </dgm:t>
    </dgm:pt>
    <dgm:pt modelId="{650132EE-E9C6-4CB7-B46B-86B04BFB90BD}" type="sibTrans" cxnId="{9E8215C3-B8E9-4640-8E67-9C2CD45D68AA}">
      <dgm:prSet/>
      <dgm:spPr/>
      <dgm:t>
        <a:bodyPr/>
        <a:lstStyle/>
        <a:p>
          <a:endParaRPr lang="es-MX"/>
        </a:p>
      </dgm:t>
    </dgm:pt>
    <dgm:pt modelId="{D94F313B-316A-437C-A09A-F29810218AF9}">
      <dgm:prSet phldrT="[Texto]" custT="1"/>
      <dgm:spPr>
        <a:ln>
          <a:solidFill>
            <a:srgbClr val="BC0000"/>
          </a:solidFill>
        </a:ln>
        <a:effectLst>
          <a:outerShdw blurRad="50800" dist="38100" dir="16200000" rotWithShape="0">
            <a:prstClr val="black">
              <a:alpha val="40000"/>
            </a:prstClr>
          </a:outerShdw>
        </a:effectLst>
      </dgm:spPr>
      <dgm:t>
        <a:bodyPr/>
        <a:lstStyle/>
        <a:p>
          <a:endParaRPr lang="es-MX" sz="1400" dirty="0"/>
        </a:p>
      </dgm:t>
    </dgm:pt>
    <dgm:pt modelId="{43B6A899-8ABE-416F-A8CE-36542042DCC3}" type="parTrans" cxnId="{E179F5A5-D131-4FCA-9A84-E37001BB8015}">
      <dgm:prSet/>
      <dgm:spPr/>
      <dgm:t>
        <a:bodyPr/>
        <a:lstStyle/>
        <a:p>
          <a:endParaRPr lang="es-MX"/>
        </a:p>
      </dgm:t>
    </dgm:pt>
    <dgm:pt modelId="{EA877A74-4C44-461A-B2E1-D7D01E8EE942}" type="sibTrans" cxnId="{E179F5A5-D131-4FCA-9A84-E37001BB8015}">
      <dgm:prSet/>
      <dgm:spPr/>
      <dgm:t>
        <a:bodyPr/>
        <a:lstStyle/>
        <a:p>
          <a:endParaRPr lang="es-MX"/>
        </a:p>
      </dgm:t>
    </dgm:pt>
    <dgm:pt modelId="{111AF458-10BB-4889-A2C5-A9776878A044}">
      <dgm:prSet phldrT="[Texto]" custT="1"/>
      <dgm:spPr>
        <a:ln>
          <a:solidFill>
            <a:srgbClr val="BC0000"/>
          </a:solidFill>
        </a:ln>
        <a:effectLst>
          <a:outerShdw blurRad="50800" dist="38100" dir="16200000" rotWithShape="0">
            <a:prstClr val="black">
              <a:alpha val="40000"/>
            </a:prstClr>
          </a:outerShdw>
        </a:effectLst>
      </dgm:spPr>
      <dgm:t>
        <a:bodyPr/>
        <a:lstStyle/>
        <a:p>
          <a:r>
            <a:rPr lang="es-ES" sz="1400" b="0" dirty="0" smtClean="0">
              <a:latin typeface="Verdana" pitchFamily="34" charset="0"/>
              <a:ea typeface="Verdana" pitchFamily="34" charset="0"/>
              <a:cs typeface="Verdana" pitchFamily="34" charset="0"/>
            </a:rPr>
            <a:t>Se lleva a cabo, sólo si la propuesta técnica resulta solvente.</a:t>
          </a:r>
          <a:endParaRPr lang="es-MX" sz="1400" dirty="0"/>
        </a:p>
      </dgm:t>
    </dgm:pt>
    <dgm:pt modelId="{973DC77E-3C9F-4611-BE0C-05EEB5E1465B}" type="parTrans" cxnId="{A17C3983-90DB-4EC3-95AB-348C6C0257C1}">
      <dgm:prSet/>
      <dgm:spPr/>
      <dgm:t>
        <a:bodyPr/>
        <a:lstStyle/>
        <a:p>
          <a:endParaRPr lang="es-MX"/>
        </a:p>
      </dgm:t>
    </dgm:pt>
    <dgm:pt modelId="{98995883-7660-40D7-9D4E-F1AFE5AF04BE}" type="sibTrans" cxnId="{A17C3983-90DB-4EC3-95AB-348C6C0257C1}">
      <dgm:prSet/>
      <dgm:spPr/>
      <dgm:t>
        <a:bodyPr/>
        <a:lstStyle/>
        <a:p>
          <a:endParaRPr lang="es-MX"/>
        </a:p>
      </dgm:t>
    </dgm:pt>
    <dgm:pt modelId="{634482FF-45DD-4C4B-B918-321F71C48159}">
      <dgm:prSet phldrT="[Texto]" custT="1"/>
      <dgm:spPr>
        <a:ln>
          <a:solidFill>
            <a:srgbClr val="C00000"/>
          </a:solidFill>
        </a:ln>
        <a:effectLst>
          <a:outerShdw blurRad="50800" dist="38100" dir="16200000" rotWithShape="0">
            <a:prstClr val="black">
              <a:alpha val="40000"/>
            </a:prstClr>
          </a:outerShdw>
        </a:effectLst>
      </dgm:spPr>
      <dgm:t>
        <a:bodyPr/>
        <a:lstStyle/>
        <a:p>
          <a:r>
            <a:rPr lang="es-ES" sz="1400" dirty="0" smtClean="0"/>
            <a:t>Resultado de evaluación técnica con puntaje o porcentaje mínimo exigido</a:t>
          </a:r>
          <a:endParaRPr lang="es-MX" sz="1400" dirty="0"/>
        </a:p>
      </dgm:t>
    </dgm:pt>
    <dgm:pt modelId="{CF01A606-312E-4483-88E7-16B5E396FB95}" type="parTrans" cxnId="{DD12EA56-80C9-4D9B-8D68-97B4EBC80D45}">
      <dgm:prSet/>
      <dgm:spPr/>
      <dgm:t>
        <a:bodyPr/>
        <a:lstStyle/>
        <a:p>
          <a:endParaRPr lang="es-MX"/>
        </a:p>
      </dgm:t>
    </dgm:pt>
    <dgm:pt modelId="{DC9C6B81-91FE-493D-B27B-34B2DD44C7E5}" type="sibTrans" cxnId="{DD12EA56-80C9-4D9B-8D68-97B4EBC80D45}">
      <dgm:prSet/>
      <dgm:spPr/>
      <dgm:t>
        <a:bodyPr/>
        <a:lstStyle/>
        <a:p>
          <a:endParaRPr lang="es-MX"/>
        </a:p>
      </dgm:t>
    </dgm:pt>
    <dgm:pt modelId="{F9C5CF9F-05F9-4613-A7AD-D784CA5EAB12}">
      <dgm:prSet phldrT="[Texto]" custT="1"/>
      <dgm:spPr>
        <a:ln>
          <a:solidFill>
            <a:srgbClr val="C00000"/>
          </a:solidFill>
        </a:ln>
        <a:effectLst>
          <a:outerShdw blurRad="50800" dist="38100" dir="16200000" rotWithShape="0">
            <a:prstClr val="black">
              <a:alpha val="40000"/>
            </a:prstClr>
          </a:outerShdw>
        </a:effectLst>
      </dgm:spPr>
      <dgm:t>
        <a:bodyPr/>
        <a:lstStyle/>
        <a:p>
          <a:r>
            <a:rPr lang="es-ES" sz="1400" dirty="0" smtClean="0"/>
            <a:t>La suma de la evaluación técnica con la económica dan como resultado el mayor puntaje o porcentaje. </a:t>
          </a:r>
          <a:endParaRPr lang="es-MX" sz="1400" dirty="0"/>
        </a:p>
      </dgm:t>
    </dgm:pt>
    <dgm:pt modelId="{0D9832A7-68D1-4CBD-8A9D-4C9D59C4FB77}" type="parTrans" cxnId="{8ACCA077-0138-4836-9994-16A58DC7387B}">
      <dgm:prSet/>
      <dgm:spPr/>
      <dgm:t>
        <a:bodyPr/>
        <a:lstStyle/>
        <a:p>
          <a:endParaRPr lang="es-MX"/>
        </a:p>
      </dgm:t>
    </dgm:pt>
    <dgm:pt modelId="{6A1A3C17-4B62-43B4-A9E6-EBA7CFCF981C}" type="sibTrans" cxnId="{8ACCA077-0138-4836-9994-16A58DC7387B}">
      <dgm:prSet/>
      <dgm:spPr/>
      <dgm:t>
        <a:bodyPr/>
        <a:lstStyle/>
        <a:p>
          <a:endParaRPr lang="es-MX"/>
        </a:p>
      </dgm:t>
    </dgm:pt>
    <dgm:pt modelId="{E6D9A4A4-F59C-48BA-8BAE-9BE8D9528312}" type="pres">
      <dgm:prSet presAssocID="{19771B76-3547-4327-9484-B0B663D48946}" presName="Name0" presStyleCnt="0">
        <dgm:presLayoutVars>
          <dgm:chMax val="7"/>
          <dgm:chPref val="7"/>
          <dgm:dir/>
          <dgm:animLvl val="lvl"/>
        </dgm:presLayoutVars>
      </dgm:prSet>
      <dgm:spPr/>
      <dgm:t>
        <a:bodyPr/>
        <a:lstStyle/>
        <a:p>
          <a:endParaRPr lang="es-MX"/>
        </a:p>
      </dgm:t>
    </dgm:pt>
    <dgm:pt modelId="{FABD3AE2-9576-4A13-811D-41BAFFA80694}" type="pres">
      <dgm:prSet presAssocID="{359A4071-3BD9-4352-8C25-A853171A445F}" presName="Accent1" presStyleCnt="0"/>
      <dgm:spPr/>
    </dgm:pt>
    <dgm:pt modelId="{70FAFE83-2603-4112-961D-EB94EF8256C0}" type="pres">
      <dgm:prSet presAssocID="{359A4071-3BD9-4352-8C25-A853171A445F}" presName="Accent" presStyleLbl="node1" presStyleIdx="0" presStyleCnt="3" custLinFactNeighborX="35514" custLinFactNeighborY="1657"/>
      <dgm:spPr/>
    </dgm:pt>
    <dgm:pt modelId="{D5DE15DF-084D-404C-B738-8BAD3B6793C8}" type="pres">
      <dgm:prSet presAssocID="{359A4071-3BD9-4352-8C25-A853171A445F}" presName="Parent1" presStyleLbl="revTx" presStyleIdx="0" presStyleCnt="5" custLinFactNeighborX="63911" custLinFactNeighborY="5965">
        <dgm:presLayoutVars>
          <dgm:chMax val="1"/>
          <dgm:chPref val="1"/>
          <dgm:bulletEnabled val="1"/>
        </dgm:presLayoutVars>
      </dgm:prSet>
      <dgm:spPr/>
      <dgm:t>
        <a:bodyPr/>
        <a:lstStyle/>
        <a:p>
          <a:endParaRPr lang="es-MX"/>
        </a:p>
      </dgm:t>
    </dgm:pt>
    <dgm:pt modelId="{CE3DCE9C-B278-494D-AE95-09B8911D9E60}" type="pres">
      <dgm:prSet presAssocID="{296B5F25-4135-4EE4-A752-78B61F429010}" presName="Accent2" presStyleCnt="0"/>
      <dgm:spPr/>
    </dgm:pt>
    <dgm:pt modelId="{93BA187A-EA88-4477-A8D8-B0D4DCE50B1D}" type="pres">
      <dgm:prSet presAssocID="{296B5F25-4135-4EE4-A752-78B61F429010}" presName="Accent" presStyleLbl="node1" presStyleIdx="1" presStyleCnt="3" custLinFactNeighborX="35514" custLinFactNeighborY="1657"/>
      <dgm:spPr/>
    </dgm:pt>
    <dgm:pt modelId="{510A4B2F-4ADA-4CBF-9643-06C5387B8E8C}" type="pres">
      <dgm:prSet presAssocID="{296B5F25-4135-4EE4-A752-78B61F429010}" presName="Child2" presStyleLbl="revTx" presStyleIdx="1" presStyleCnt="5" custScaleX="139792" custScaleY="117087" custLinFactX="-100000" custLinFactNeighborX="-116975" custLinFactNeighborY="-12419">
        <dgm:presLayoutVars>
          <dgm:chMax val="0"/>
          <dgm:chPref val="0"/>
          <dgm:bulletEnabled val="1"/>
        </dgm:presLayoutVars>
      </dgm:prSet>
      <dgm:spPr/>
      <dgm:t>
        <a:bodyPr/>
        <a:lstStyle/>
        <a:p>
          <a:endParaRPr lang="es-MX"/>
        </a:p>
      </dgm:t>
    </dgm:pt>
    <dgm:pt modelId="{B6A1F4E8-6784-413A-B1B9-0045BE562B1A}" type="pres">
      <dgm:prSet presAssocID="{296B5F25-4135-4EE4-A752-78B61F429010}" presName="Parent2" presStyleLbl="revTx" presStyleIdx="2" presStyleCnt="5" custLinFactNeighborX="63911" custLinFactNeighborY="5965">
        <dgm:presLayoutVars>
          <dgm:chMax val="1"/>
          <dgm:chPref val="1"/>
          <dgm:bulletEnabled val="1"/>
        </dgm:presLayoutVars>
      </dgm:prSet>
      <dgm:spPr/>
      <dgm:t>
        <a:bodyPr/>
        <a:lstStyle/>
        <a:p>
          <a:endParaRPr lang="es-MX"/>
        </a:p>
      </dgm:t>
    </dgm:pt>
    <dgm:pt modelId="{CA05B46D-4421-431E-8953-F14C63861357}" type="pres">
      <dgm:prSet presAssocID="{2F1F6F88-40DD-4633-B24D-FFD77E9D5257}" presName="Accent3" presStyleCnt="0"/>
      <dgm:spPr/>
    </dgm:pt>
    <dgm:pt modelId="{E8E8B927-C284-4B29-9D75-A9D15DEBF9CD}" type="pres">
      <dgm:prSet presAssocID="{2F1F6F88-40DD-4633-B24D-FFD77E9D5257}" presName="Accent" presStyleLbl="node1" presStyleIdx="2" presStyleCnt="3" custLinFactNeighborX="41336" custLinFactNeighborY="1927"/>
      <dgm:spPr/>
    </dgm:pt>
    <dgm:pt modelId="{2AE29C10-12A3-4EE9-B87C-1E295CA7D36E}" type="pres">
      <dgm:prSet presAssocID="{2F1F6F88-40DD-4633-B24D-FFD77E9D5257}" presName="Child3" presStyleLbl="revTx" presStyleIdx="3" presStyleCnt="5" custScaleX="191925" custScaleY="205567" custLinFactNeighborX="89641" custLinFactNeighborY="8076">
        <dgm:presLayoutVars>
          <dgm:chMax val="0"/>
          <dgm:chPref val="0"/>
          <dgm:bulletEnabled val="1"/>
        </dgm:presLayoutVars>
      </dgm:prSet>
      <dgm:spPr/>
      <dgm:t>
        <a:bodyPr/>
        <a:lstStyle/>
        <a:p>
          <a:endParaRPr lang="es-MX"/>
        </a:p>
      </dgm:t>
    </dgm:pt>
    <dgm:pt modelId="{7741DFBD-8D95-403D-B7C0-21891BD5F1F3}" type="pres">
      <dgm:prSet presAssocID="{2F1F6F88-40DD-4633-B24D-FFD77E9D5257}" presName="Parent3" presStyleLbl="revTx" presStyleIdx="4" presStyleCnt="5" custLinFactNeighborX="68575" custLinFactNeighborY="-1703">
        <dgm:presLayoutVars>
          <dgm:chMax val="1"/>
          <dgm:chPref val="1"/>
          <dgm:bulletEnabled val="1"/>
        </dgm:presLayoutVars>
      </dgm:prSet>
      <dgm:spPr/>
      <dgm:t>
        <a:bodyPr/>
        <a:lstStyle/>
        <a:p>
          <a:endParaRPr lang="es-MX"/>
        </a:p>
      </dgm:t>
    </dgm:pt>
  </dgm:ptLst>
  <dgm:cxnLst>
    <dgm:cxn modelId="{095F26CF-1CC0-44A1-A822-70EA72F0BF27}" srcId="{19771B76-3547-4327-9484-B0B663D48946}" destId="{2F1F6F88-40DD-4633-B24D-FFD77E9D5257}" srcOrd="2" destOrd="0" parTransId="{33118771-ABA4-44F8-8B9D-F75BFE07BC98}" sibTransId="{0B845D0D-07A1-4165-9781-432625E19F7B}"/>
    <dgm:cxn modelId="{BA47F13F-F860-475B-BC3B-49FC096EE50A}" srcId="{19771B76-3547-4327-9484-B0B663D48946}" destId="{296B5F25-4135-4EE4-A752-78B61F429010}" srcOrd="1" destOrd="0" parTransId="{40F0A1EF-07AE-47C3-9054-F73FBFFA873D}" sibTransId="{DAF50A1E-B5E9-4813-A0FD-5368FA59855E}"/>
    <dgm:cxn modelId="{9E8215C3-B8E9-4640-8E67-9C2CD45D68AA}" srcId="{2F1F6F88-40DD-4633-B24D-FFD77E9D5257}" destId="{CC1F1D98-2336-49CA-8DC4-0A5ED9E54D0B}" srcOrd="0" destOrd="0" parTransId="{8EA252BE-893D-4C98-87C2-F3B4916860D1}" sibTransId="{650132EE-E9C6-4CB7-B46B-86B04BFB90BD}"/>
    <dgm:cxn modelId="{AF1CDB3E-3DD9-47A9-857D-E23B70CD1D73}" type="presOf" srcId="{19771B76-3547-4327-9484-B0B663D48946}" destId="{E6D9A4A4-F59C-48BA-8BAE-9BE8D9528312}" srcOrd="0" destOrd="0" presId="urn:microsoft.com/office/officeart/2009/layout/CircleArrowProcess"/>
    <dgm:cxn modelId="{E15B7762-5F51-44AA-B7F7-8A0C4CC4D8E5}" type="presOf" srcId="{2F1F6F88-40DD-4633-B24D-FFD77E9D5257}" destId="{7741DFBD-8D95-403D-B7C0-21891BD5F1F3}" srcOrd="0" destOrd="0" presId="urn:microsoft.com/office/officeart/2009/layout/CircleArrowProcess"/>
    <dgm:cxn modelId="{CF3DBA24-5641-4071-8AB0-A997F61099AB}" type="presOf" srcId="{CC1F1D98-2336-49CA-8DC4-0A5ED9E54D0B}" destId="{2AE29C10-12A3-4EE9-B87C-1E295CA7D36E}" srcOrd="0" destOrd="0" presId="urn:microsoft.com/office/officeart/2009/layout/CircleArrowProcess"/>
    <dgm:cxn modelId="{0D93D3D6-DEF9-4519-ACA6-3681174BBBF9}" srcId="{19771B76-3547-4327-9484-B0B663D48946}" destId="{359A4071-3BD9-4352-8C25-A853171A445F}" srcOrd="0" destOrd="0" parTransId="{01C93730-09E6-402F-8A48-44679CF778CD}" sibTransId="{A50AFB13-96F7-4A3F-925A-7D771D88AC14}"/>
    <dgm:cxn modelId="{A8E171DA-8725-40D7-89A2-5CF7645FF593}" type="presOf" srcId="{D94F313B-316A-437C-A09A-F29810218AF9}" destId="{510A4B2F-4ADA-4CBF-9643-06C5387B8E8C}" srcOrd="0" destOrd="1" presId="urn:microsoft.com/office/officeart/2009/layout/CircleArrowProcess"/>
    <dgm:cxn modelId="{8ACCA077-0138-4836-9994-16A58DC7387B}" srcId="{2F1F6F88-40DD-4633-B24D-FFD77E9D5257}" destId="{F9C5CF9F-05F9-4613-A7AD-D784CA5EAB12}" srcOrd="2" destOrd="0" parTransId="{0D9832A7-68D1-4CBD-8A9D-4C9D59C4FB77}" sibTransId="{6A1A3C17-4B62-43B4-A9E6-EBA7CFCF981C}"/>
    <dgm:cxn modelId="{DD12EA56-80C9-4D9B-8D68-97B4EBC80D45}" srcId="{2F1F6F88-40DD-4633-B24D-FFD77E9D5257}" destId="{634482FF-45DD-4C4B-B918-321F71C48159}" srcOrd="1" destOrd="0" parTransId="{CF01A606-312E-4483-88E7-16B5E396FB95}" sibTransId="{DC9C6B81-91FE-493D-B27B-34B2DD44C7E5}"/>
    <dgm:cxn modelId="{289816AC-9DB3-4A34-A18F-8912248F3547}" type="presOf" srcId="{F9C5CF9F-05F9-4613-A7AD-D784CA5EAB12}" destId="{2AE29C10-12A3-4EE9-B87C-1E295CA7D36E}" srcOrd="0" destOrd="2" presId="urn:microsoft.com/office/officeart/2009/layout/CircleArrowProcess"/>
    <dgm:cxn modelId="{A035F020-3436-40BE-AC27-6ECB30F7873D}" type="presOf" srcId="{359A4071-3BD9-4352-8C25-A853171A445F}" destId="{D5DE15DF-084D-404C-B738-8BAD3B6793C8}" srcOrd="0" destOrd="0" presId="urn:microsoft.com/office/officeart/2009/layout/CircleArrowProcess"/>
    <dgm:cxn modelId="{E28C1BAF-CA8B-489F-9698-068812C1B5C4}" type="presOf" srcId="{296B5F25-4135-4EE4-A752-78B61F429010}" destId="{B6A1F4E8-6784-413A-B1B9-0045BE562B1A}" srcOrd="0" destOrd="0" presId="urn:microsoft.com/office/officeart/2009/layout/CircleArrowProcess"/>
    <dgm:cxn modelId="{87B21005-F4AF-4B4A-92AC-9659D96A3DDB}" type="presOf" srcId="{634482FF-45DD-4C4B-B918-321F71C48159}" destId="{2AE29C10-12A3-4EE9-B87C-1E295CA7D36E}" srcOrd="0" destOrd="1" presId="urn:microsoft.com/office/officeart/2009/layout/CircleArrowProcess"/>
    <dgm:cxn modelId="{E179F5A5-D131-4FCA-9A84-E37001BB8015}" srcId="{296B5F25-4135-4EE4-A752-78B61F429010}" destId="{D94F313B-316A-437C-A09A-F29810218AF9}" srcOrd="1" destOrd="0" parTransId="{43B6A899-8ABE-416F-A8CE-36542042DCC3}" sibTransId="{EA877A74-4C44-461A-B2E1-D7D01E8EE942}"/>
    <dgm:cxn modelId="{A69D68D8-4625-411B-991F-FDA42AD8EFE3}" type="presOf" srcId="{111AF458-10BB-4889-A2C5-A9776878A044}" destId="{510A4B2F-4ADA-4CBF-9643-06C5387B8E8C}" srcOrd="0" destOrd="0" presId="urn:microsoft.com/office/officeart/2009/layout/CircleArrowProcess"/>
    <dgm:cxn modelId="{A17C3983-90DB-4EC3-95AB-348C6C0257C1}" srcId="{296B5F25-4135-4EE4-A752-78B61F429010}" destId="{111AF458-10BB-4889-A2C5-A9776878A044}" srcOrd="0" destOrd="0" parTransId="{973DC77E-3C9F-4611-BE0C-05EEB5E1465B}" sibTransId="{98995883-7660-40D7-9D4E-F1AFE5AF04BE}"/>
    <dgm:cxn modelId="{485956A6-A78B-4D88-B920-03F7E0FE29BB}" type="presParOf" srcId="{E6D9A4A4-F59C-48BA-8BAE-9BE8D9528312}" destId="{FABD3AE2-9576-4A13-811D-41BAFFA80694}" srcOrd="0" destOrd="0" presId="urn:microsoft.com/office/officeart/2009/layout/CircleArrowProcess"/>
    <dgm:cxn modelId="{1647058C-A879-4811-9545-67481D4D4A43}" type="presParOf" srcId="{FABD3AE2-9576-4A13-811D-41BAFFA80694}" destId="{70FAFE83-2603-4112-961D-EB94EF8256C0}" srcOrd="0" destOrd="0" presId="urn:microsoft.com/office/officeart/2009/layout/CircleArrowProcess"/>
    <dgm:cxn modelId="{51EAD699-3E7B-48D2-A269-E0860120090D}" type="presParOf" srcId="{E6D9A4A4-F59C-48BA-8BAE-9BE8D9528312}" destId="{D5DE15DF-084D-404C-B738-8BAD3B6793C8}" srcOrd="1" destOrd="0" presId="urn:microsoft.com/office/officeart/2009/layout/CircleArrowProcess"/>
    <dgm:cxn modelId="{38B4C1F3-1B0B-4B90-ACDB-F0B2A08A587E}" type="presParOf" srcId="{E6D9A4A4-F59C-48BA-8BAE-9BE8D9528312}" destId="{CE3DCE9C-B278-494D-AE95-09B8911D9E60}" srcOrd="2" destOrd="0" presId="urn:microsoft.com/office/officeart/2009/layout/CircleArrowProcess"/>
    <dgm:cxn modelId="{96533E61-B24B-476E-AD36-0BD2C9AB5D15}" type="presParOf" srcId="{CE3DCE9C-B278-494D-AE95-09B8911D9E60}" destId="{93BA187A-EA88-4477-A8D8-B0D4DCE50B1D}" srcOrd="0" destOrd="0" presId="urn:microsoft.com/office/officeart/2009/layout/CircleArrowProcess"/>
    <dgm:cxn modelId="{A1A0D3DD-6FAB-4223-A7A6-D467E6B76665}" type="presParOf" srcId="{E6D9A4A4-F59C-48BA-8BAE-9BE8D9528312}" destId="{510A4B2F-4ADA-4CBF-9643-06C5387B8E8C}" srcOrd="3" destOrd="0" presId="urn:microsoft.com/office/officeart/2009/layout/CircleArrowProcess"/>
    <dgm:cxn modelId="{3885E8EB-BDE7-4186-86D5-B6F8B0D57E06}" type="presParOf" srcId="{E6D9A4A4-F59C-48BA-8BAE-9BE8D9528312}" destId="{B6A1F4E8-6784-413A-B1B9-0045BE562B1A}" srcOrd="4" destOrd="0" presId="urn:microsoft.com/office/officeart/2009/layout/CircleArrowProcess"/>
    <dgm:cxn modelId="{9B415BD7-916D-4F67-8C74-2272C83A1470}" type="presParOf" srcId="{E6D9A4A4-F59C-48BA-8BAE-9BE8D9528312}" destId="{CA05B46D-4421-431E-8953-F14C63861357}" srcOrd="5" destOrd="0" presId="urn:microsoft.com/office/officeart/2009/layout/CircleArrowProcess"/>
    <dgm:cxn modelId="{3D294198-204B-4F48-8DE1-0502C54E86A6}" type="presParOf" srcId="{CA05B46D-4421-431E-8953-F14C63861357}" destId="{E8E8B927-C284-4B29-9D75-A9D15DEBF9CD}" srcOrd="0" destOrd="0" presId="urn:microsoft.com/office/officeart/2009/layout/CircleArrowProcess"/>
    <dgm:cxn modelId="{6243184B-1CD7-42B4-B252-28E05831195C}" type="presParOf" srcId="{E6D9A4A4-F59C-48BA-8BAE-9BE8D9528312}" destId="{2AE29C10-12A3-4EE9-B87C-1E295CA7D36E}" srcOrd="6" destOrd="0" presId="urn:microsoft.com/office/officeart/2009/layout/CircleArrowProcess"/>
    <dgm:cxn modelId="{6F7E5DB0-BC65-4F73-8B77-C80A4FA10D54}" type="presParOf" srcId="{E6D9A4A4-F59C-48BA-8BAE-9BE8D9528312}" destId="{7741DFBD-8D95-403D-B7C0-21891BD5F1F3}"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99A3FD-B247-4AEA-9FBF-C1A88B0489D6}" type="doc">
      <dgm:prSet loTypeId="urn:microsoft.com/office/officeart/2005/8/layout/hList2" loCatId="list" qsTypeId="urn:microsoft.com/office/officeart/2005/8/quickstyle/3d2" qsCatId="3D" csTypeId="urn:microsoft.com/office/officeart/2005/8/colors/accent3_1" csCatId="accent3" phldr="1"/>
      <dgm:spPr/>
      <dgm:t>
        <a:bodyPr/>
        <a:lstStyle/>
        <a:p>
          <a:endParaRPr lang="es-MX"/>
        </a:p>
      </dgm:t>
    </dgm:pt>
    <dgm:pt modelId="{A742D7FF-00FE-4254-970B-9D5CDC93C1F0}">
      <dgm:prSet/>
      <dgm:spPr/>
      <dgm:t>
        <a:bodyPr/>
        <a:lstStyle/>
        <a:p>
          <a:pPr rtl="0"/>
          <a:r>
            <a:rPr lang="es-ES" dirty="0" smtClean="0"/>
            <a:t>Verificación de cumplimiento   </a:t>
          </a:r>
          <a:endParaRPr lang="es-MX" dirty="0"/>
        </a:p>
      </dgm:t>
    </dgm:pt>
    <dgm:pt modelId="{D34CC196-3EA1-4C40-8E85-C8E4A1D18598}" type="parTrans" cxnId="{E6FB2598-01CC-4354-A61D-F2E83B9ABFDF}">
      <dgm:prSet/>
      <dgm:spPr/>
      <dgm:t>
        <a:bodyPr/>
        <a:lstStyle/>
        <a:p>
          <a:endParaRPr lang="es-MX"/>
        </a:p>
      </dgm:t>
    </dgm:pt>
    <dgm:pt modelId="{1956E36C-7D20-4B8B-9AAB-8EBB40322BAC}" type="sibTrans" cxnId="{E6FB2598-01CC-4354-A61D-F2E83B9ABFDF}">
      <dgm:prSet/>
      <dgm:spPr/>
      <dgm:t>
        <a:bodyPr/>
        <a:lstStyle/>
        <a:p>
          <a:endParaRPr lang="es-MX"/>
        </a:p>
      </dgm:t>
    </dgm:pt>
    <dgm:pt modelId="{3D186846-2AAB-4E6B-B4BC-25A7DB6192A9}">
      <dgm:prSet/>
      <dgm:spPr/>
      <dgm:t>
        <a:bodyPr/>
        <a:lstStyle/>
        <a:p>
          <a:pPr rtl="0"/>
          <a:r>
            <a:rPr lang="es-ES" dirty="0" smtClean="0"/>
            <a:t>Convenios modificatorios</a:t>
          </a:r>
          <a:endParaRPr lang="es-MX" dirty="0"/>
        </a:p>
      </dgm:t>
    </dgm:pt>
    <dgm:pt modelId="{13F89A75-E254-4E77-BC4B-BB56FFA3EAE8}" type="parTrans" cxnId="{A9EFEC78-868E-4C20-8452-B4A8332F030F}">
      <dgm:prSet/>
      <dgm:spPr/>
      <dgm:t>
        <a:bodyPr/>
        <a:lstStyle/>
        <a:p>
          <a:endParaRPr lang="es-MX"/>
        </a:p>
      </dgm:t>
    </dgm:pt>
    <dgm:pt modelId="{1BFBE9BA-BE3B-4CBA-BC55-A823BBADC9DD}" type="sibTrans" cxnId="{A9EFEC78-868E-4C20-8452-B4A8332F030F}">
      <dgm:prSet/>
      <dgm:spPr/>
      <dgm:t>
        <a:bodyPr/>
        <a:lstStyle/>
        <a:p>
          <a:endParaRPr lang="es-MX"/>
        </a:p>
      </dgm:t>
    </dgm:pt>
    <dgm:pt modelId="{9473CD20-FA91-4498-8DD9-2EC58DC8DC5F}">
      <dgm:prSet/>
      <dgm:spPr>
        <a:solidFill>
          <a:srgbClr val="00B050"/>
        </a:solidFill>
        <a:ln>
          <a:solidFill>
            <a:srgbClr val="00B050"/>
          </a:solidFill>
        </a:ln>
      </dgm:spPr>
      <dgm:t>
        <a:bodyPr/>
        <a:lstStyle/>
        <a:p>
          <a:pPr algn="just" rtl="0"/>
          <a:r>
            <a:rPr lang="es-MX" b="0" i="0" u="none" strike="noStrike" baseline="0" dirty="0" smtClean="0">
              <a:solidFill>
                <a:schemeClr val="tx1"/>
              </a:solidFill>
              <a:latin typeface="+mn-lt"/>
              <a:ea typeface="+mn-ea"/>
              <a:cs typeface="+mn-cs"/>
            </a:rPr>
            <a:t>Mecanismos de comprobación, supervisión y verificación , como requisito para el pago.</a:t>
          </a:r>
          <a:endParaRPr lang="es-MX" dirty="0"/>
        </a:p>
      </dgm:t>
    </dgm:pt>
    <dgm:pt modelId="{66CD5A12-569D-4BC9-9334-526DFCFFC30C}" type="parTrans" cxnId="{55DA0D27-4E51-40DD-B371-B8E7133D22E3}">
      <dgm:prSet/>
      <dgm:spPr/>
      <dgm:t>
        <a:bodyPr/>
        <a:lstStyle/>
        <a:p>
          <a:endParaRPr lang="es-MX"/>
        </a:p>
      </dgm:t>
    </dgm:pt>
    <dgm:pt modelId="{C273A3F1-2ADC-42BE-888E-5BDE2381CC68}" type="sibTrans" cxnId="{55DA0D27-4E51-40DD-B371-B8E7133D22E3}">
      <dgm:prSet/>
      <dgm:spPr/>
      <dgm:t>
        <a:bodyPr/>
        <a:lstStyle/>
        <a:p>
          <a:endParaRPr lang="es-MX"/>
        </a:p>
      </dgm:t>
    </dgm:pt>
    <dgm:pt modelId="{735952ED-71AD-490C-BF22-BAF06D55A179}">
      <dgm:prSet/>
      <dgm:spPr>
        <a:solidFill>
          <a:srgbClr val="00B050"/>
        </a:solidFill>
      </dgm:spPr>
      <dgm:t>
        <a:bodyPr/>
        <a:lstStyle/>
        <a:p>
          <a:pPr algn="just" rtl="0"/>
          <a:endParaRPr lang="es-MX" dirty="0"/>
        </a:p>
      </dgm:t>
    </dgm:pt>
    <dgm:pt modelId="{8636865C-A2AD-4F17-A360-09DA9EF5D720}" type="sibTrans" cxnId="{97E731A4-9FED-4223-9910-A27EFFBEACE9}">
      <dgm:prSet/>
      <dgm:spPr/>
      <dgm:t>
        <a:bodyPr/>
        <a:lstStyle/>
        <a:p>
          <a:endParaRPr lang="es-MX"/>
        </a:p>
      </dgm:t>
    </dgm:pt>
    <dgm:pt modelId="{06377964-A8C7-410A-8266-B2A7C85447CC}" type="parTrans" cxnId="{97E731A4-9FED-4223-9910-A27EFFBEACE9}">
      <dgm:prSet/>
      <dgm:spPr/>
      <dgm:t>
        <a:bodyPr/>
        <a:lstStyle/>
        <a:p>
          <a:endParaRPr lang="es-MX"/>
        </a:p>
      </dgm:t>
    </dgm:pt>
    <dgm:pt modelId="{E9606AB4-29D8-4F19-A9AE-5BF9186A17B8}">
      <dgm:prSet/>
      <dgm:spPr>
        <a:solidFill>
          <a:srgbClr val="00B050"/>
        </a:solidFill>
      </dgm:spPr>
      <dgm:t>
        <a:bodyPr/>
        <a:lstStyle/>
        <a:p>
          <a:pPr algn="just" rtl="0"/>
          <a:r>
            <a:rPr lang="es-MX" dirty="0" smtClean="0"/>
            <a:t>Por ampliación al monto y al plazo </a:t>
          </a:r>
          <a:endParaRPr lang="es-MX" dirty="0"/>
        </a:p>
      </dgm:t>
    </dgm:pt>
    <dgm:pt modelId="{C3A31D21-04A5-4FA4-819A-B7C47E954463}" type="sibTrans" cxnId="{24FE8130-FDFC-4B36-9585-6616DBFCE8B0}">
      <dgm:prSet/>
      <dgm:spPr/>
      <dgm:t>
        <a:bodyPr/>
        <a:lstStyle/>
        <a:p>
          <a:endParaRPr lang="es-MX"/>
        </a:p>
      </dgm:t>
    </dgm:pt>
    <dgm:pt modelId="{54AE6B4B-FF7D-4333-9E7D-1265E1A7CCEA}" type="parTrans" cxnId="{24FE8130-FDFC-4B36-9585-6616DBFCE8B0}">
      <dgm:prSet/>
      <dgm:spPr/>
      <dgm:t>
        <a:bodyPr/>
        <a:lstStyle/>
        <a:p>
          <a:endParaRPr lang="es-MX"/>
        </a:p>
      </dgm:t>
    </dgm:pt>
    <dgm:pt modelId="{05E07996-07BD-4E09-B51B-026A1B380F39}">
      <dgm:prSet/>
      <dgm:spPr/>
      <dgm:t>
        <a:bodyPr/>
        <a:lstStyle/>
        <a:p>
          <a:pPr algn="just" rtl="0"/>
          <a:r>
            <a:rPr lang="es-ES" dirty="0" smtClean="0"/>
            <a:t>Penas y deducciones</a:t>
          </a:r>
          <a:endParaRPr lang="es-MX" dirty="0"/>
        </a:p>
      </dgm:t>
    </dgm:pt>
    <dgm:pt modelId="{E882F8A2-07ED-4D36-BE60-C2EFF70596D6}" type="parTrans" cxnId="{72398ECB-2D21-4A48-B8FB-E975A09D2A77}">
      <dgm:prSet/>
      <dgm:spPr/>
      <dgm:t>
        <a:bodyPr/>
        <a:lstStyle/>
        <a:p>
          <a:endParaRPr lang="es-MX"/>
        </a:p>
      </dgm:t>
    </dgm:pt>
    <dgm:pt modelId="{E7A1F1C4-1B2F-4DCE-8BAF-9C3214367B44}" type="sibTrans" cxnId="{72398ECB-2D21-4A48-B8FB-E975A09D2A77}">
      <dgm:prSet/>
      <dgm:spPr/>
      <dgm:t>
        <a:bodyPr/>
        <a:lstStyle/>
        <a:p>
          <a:endParaRPr lang="es-MX"/>
        </a:p>
      </dgm:t>
    </dgm:pt>
    <dgm:pt modelId="{32EE56D5-850A-4ED9-A3E9-FB9DF5614A5B}">
      <dgm:prSet/>
      <dgm:spPr>
        <a:solidFill>
          <a:srgbClr val="00B050"/>
        </a:solidFill>
      </dgm:spPr>
      <dgm:t>
        <a:bodyPr/>
        <a:lstStyle/>
        <a:p>
          <a:pPr algn="just" rtl="0"/>
          <a:r>
            <a:rPr lang="es-MX" dirty="0" smtClean="0"/>
            <a:t>la aplicación de las penas pactadas por atrasos del proveedor en el cumplimiento de las fechas de entrega, así como las deductivas por el cumplimiento parcial o deficiente.</a:t>
          </a:r>
          <a:endParaRPr lang="es-MX" dirty="0"/>
        </a:p>
      </dgm:t>
    </dgm:pt>
    <dgm:pt modelId="{4B39D097-3E17-4759-A902-070BF2DD4B62}" type="parTrans" cxnId="{EDB14EA5-7A51-40BC-AA30-ADE1726BEF42}">
      <dgm:prSet/>
      <dgm:spPr/>
      <dgm:t>
        <a:bodyPr/>
        <a:lstStyle/>
        <a:p>
          <a:endParaRPr lang="es-MX"/>
        </a:p>
      </dgm:t>
    </dgm:pt>
    <dgm:pt modelId="{87EBE435-F434-493B-A7B3-1CF97A7E9D71}" type="sibTrans" cxnId="{EDB14EA5-7A51-40BC-AA30-ADE1726BEF42}">
      <dgm:prSet/>
      <dgm:spPr/>
      <dgm:t>
        <a:bodyPr/>
        <a:lstStyle/>
        <a:p>
          <a:endParaRPr lang="es-MX"/>
        </a:p>
      </dgm:t>
    </dgm:pt>
    <dgm:pt modelId="{38BD7580-0B95-42D1-B572-7E3200AFD297}">
      <dgm:prSet/>
      <dgm:spPr>
        <a:solidFill>
          <a:srgbClr val="00B050"/>
        </a:solidFill>
        <a:ln>
          <a:solidFill>
            <a:srgbClr val="00B050"/>
          </a:solidFill>
        </a:ln>
      </dgm:spPr>
      <dgm:t>
        <a:bodyPr/>
        <a:lstStyle/>
        <a:p>
          <a:pPr algn="just" rtl="0"/>
          <a:r>
            <a:rPr lang="es-MX" b="0" i="0" dirty="0" smtClean="0"/>
            <a:t>La devolución o rechazo de los bienes muebles o el incumplimiento en la prestación de los servicios, al día siguiente</a:t>
          </a:r>
          <a:endParaRPr lang="es-MX" dirty="0"/>
        </a:p>
      </dgm:t>
    </dgm:pt>
    <dgm:pt modelId="{E3CF208B-5540-4CBA-8112-8BCF9972BCE5}" type="parTrans" cxnId="{5DA2E2DB-4AB6-4892-A7BE-8D688A752234}">
      <dgm:prSet/>
      <dgm:spPr/>
      <dgm:t>
        <a:bodyPr/>
        <a:lstStyle/>
        <a:p>
          <a:endParaRPr lang="es-MX"/>
        </a:p>
      </dgm:t>
    </dgm:pt>
    <dgm:pt modelId="{87B13E90-4A1F-4178-9331-33422A3ADDAE}" type="sibTrans" cxnId="{5DA2E2DB-4AB6-4892-A7BE-8D688A752234}">
      <dgm:prSet/>
      <dgm:spPr/>
      <dgm:t>
        <a:bodyPr/>
        <a:lstStyle/>
        <a:p>
          <a:endParaRPr lang="es-MX"/>
        </a:p>
      </dgm:t>
    </dgm:pt>
    <dgm:pt modelId="{B7777D77-A13A-477F-B263-8526EC75C7F4}" type="pres">
      <dgm:prSet presAssocID="{EE99A3FD-B247-4AEA-9FBF-C1A88B0489D6}" presName="linearFlow" presStyleCnt="0">
        <dgm:presLayoutVars>
          <dgm:dir/>
          <dgm:animLvl val="lvl"/>
          <dgm:resizeHandles/>
        </dgm:presLayoutVars>
      </dgm:prSet>
      <dgm:spPr/>
      <dgm:t>
        <a:bodyPr/>
        <a:lstStyle/>
        <a:p>
          <a:endParaRPr lang="es-MX"/>
        </a:p>
      </dgm:t>
    </dgm:pt>
    <dgm:pt modelId="{1354DD24-064C-4A0C-866B-659D83C05ADF}" type="pres">
      <dgm:prSet presAssocID="{A742D7FF-00FE-4254-970B-9D5CDC93C1F0}" presName="compositeNode" presStyleCnt="0">
        <dgm:presLayoutVars>
          <dgm:bulletEnabled val="1"/>
        </dgm:presLayoutVars>
      </dgm:prSet>
      <dgm:spPr/>
    </dgm:pt>
    <dgm:pt modelId="{FEDD555E-8A27-4E9D-8D61-B0E733E290D4}" type="pres">
      <dgm:prSet presAssocID="{A742D7FF-00FE-4254-970B-9D5CDC93C1F0}" presName="image" presStyleLbl="fgImgPlace1" presStyleIdx="0" presStyleCnt="3"/>
      <dgm:spPr>
        <a:blipFill rotWithShape="1">
          <a:blip xmlns:r="http://schemas.openxmlformats.org/officeDocument/2006/relationships" r:embed="rId1"/>
          <a:stretch>
            <a:fillRect/>
          </a:stretch>
        </a:blipFill>
      </dgm:spPr>
    </dgm:pt>
    <dgm:pt modelId="{05C219F3-44D3-4DBE-9674-118216438DD3}" type="pres">
      <dgm:prSet presAssocID="{A742D7FF-00FE-4254-970B-9D5CDC93C1F0}" presName="childNode" presStyleLbl="node1" presStyleIdx="0" presStyleCnt="3" custLinFactNeighborX="208" custLinFactNeighborY="-467">
        <dgm:presLayoutVars>
          <dgm:bulletEnabled val="1"/>
        </dgm:presLayoutVars>
      </dgm:prSet>
      <dgm:spPr/>
      <dgm:t>
        <a:bodyPr/>
        <a:lstStyle/>
        <a:p>
          <a:endParaRPr lang="es-MX"/>
        </a:p>
      </dgm:t>
    </dgm:pt>
    <dgm:pt modelId="{21FF2079-C60F-436B-A6FE-1DE0EAEB24D0}" type="pres">
      <dgm:prSet presAssocID="{A742D7FF-00FE-4254-970B-9D5CDC93C1F0}" presName="parentNode" presStyleLbl="revTx" presStyleIdx="0" presStyleCnt="3">
        <dgm:presLayoutVars>
          <dgm:chMax val="0"/>
          <dgm:bulletEnabled val="1"/>
        </dgm:presLayoutVars>
      </dgm:prSet>
      <dgm:spPr/>
      <dgm:t>
        <a:bodyPr/>
        <a:lstStyle/>
        <a:p>
          <a:endParaRPr lang="es-MX"/>
        </a:p>
      </dgm:t>
    </dgm:pt>
    <dgm:pt modelId="{225D0DDE-826F-4EBF-96AC-31765E288907}" type="pres">
      <dgm:prSet presAssocID="{1956E36C-7D20-4B8B-9AAB-8EBB40322BAC}" presName="sibTrans" presStyleCnt="0"/>
      <dgm:spPr/>
    </dgm:pt>
    <dgm:pt modelId="{D596165E-CFDE-4DDF-8CF4-B6FC49E61D95}" type="pres">
      <dgm:prSet presAssocID="{3D186846-2AAB-4E6B-B4BC-25A7DB6192A9}" presName="compositeNode" presStyleCnt="0">
        <dgm:presLayoutVars>
          <dgm:bulletEnabled val="1"/>
        </dgm:presLayoutVars>
      </dgm:prSet>
      <dgm:spPr/>
    </dgm:pt>
    <dgm:pt modelId="{2B63CCA5-9240-43AA-8A0D-BB8F78101B26}" type="pres">
      <dgm:prSet presAssocID="{3D186846-2AAB-4E6B-B4BC-25A7DB6192A9}" presName="image" presStyleLbl="fgImgPlace1" presStyleIdx="1" presStyleCnt="3"/>
      <dgm:spPr>
        <a:blipFill rotWithShape="1">
          <a:blip xmlns:r="http://schemas.openxmlformats.org/officeDocument/2006/relationships" r:embed="rId2"/>
          <a:stretch>
            <a:fillRect/>
          </a:stretch>
        </a:blipFill>
      </dgm:spPr>
    </dgm:pt>
    <dgm:pt modelId="{4D0DF5AF-8695-4FEA-A8D2-7132EB1DC693}" type="pres">
      <dgm:prSet presAssocID="{3D186846-2AAB-4E6B-B4BC-25A7DB6192A9}" presName="childNode" presStyleLbl="node1" presStyleIdx="1" presStyleCnt="3">
        <dgm:presLayoutVars>
          <dgm:bulletEnabled val="1"/>
        </dgm:presLayoutVars>
      </dgm:prSet>
      <dgm:spPr/>
      <dgm:t>
        <a:bodyPr/>
        <a:lstStyle/>
        <a:p>
          <a:endParaRPr lang="es-MX"/>
        </a:p>
      </dgm:t>
    </dgm:pt>
    <dgm:pt modelId="{9C4F1430-7579-4401-9116-3DAA7E647213}" type="pres">
      <dgm:prSet presAssocID="{3D186846-2AAB-4E6B-B4BC-25A7DB6192A9}" presName="parentNode" presStyleLbl="revTx" presStyleIdx="1" presStyleCnt="3">
        <dgm:presLayoutVars>
          <dgm:chMax val="0"/>
          <dgm:bulletEnabled val="1"/>
        </dgm:presLayoutVars>
      </dgm:prSet>
      <dgm:spPr/>
      <dgm:t>
        <a:bodyPr/>
        <a:lstStyle/>
        <a:p>
          <a:endParaRPr lang="es-MX"/>
        </a:p>
      </dgm:t>
    </dgm:pt>
    <dgm:pt modelId="{834BE676-B63E-477D-B624-789EEE6CA31B}" type="pres">
      <dgm:prSet presAssocID="{1BFBE9BA-BE3B-4CBA-BC55-A823BBADC9DD}" presName="sibTrans" presStyleCnt="0"/>
      <dgm:spPr/>
    </dgm:pt>
    <dgm:pt modelId="{C63086AE-EF2A-400F-A6EF-75C3EAC8EA73}" type="pres">
      <dgm:prSet presAssocID="{05E07996-07BD-4E09-B51B-026A1B380F39}" presName="compositeNode" presStyleCnt="0">
        <dgm:presLayoutVars>
          <dgm:bulletEnabled val="1"/>
        </dgm:presLayoutVars>
      </dgm:prSet>
      <dgm:spPr/>
    </dgm:pt>
    <dgm:pt modelId="{A7A62A07-89A2-4C88-904F-3BD1A72DACA4}" type="pres">
      <dgm:prSet presAssocID="{05E07996-07BD-4E09-B51B-026A1B380F39}" presName="image" presStyleLbl="fgImgPlace1" presStyleIdx="2" presStyleCnt="3"/>
      <dgm:spPr>
        <a:blipFill rotWithShape="1">
          <a:blip xmlns:r="http://schemas.openxmlformats.org/officeDocument/2006/relationships" r:embed="rId3"/>
          <a:stretch>
            <a:fillRect/>
          </a:stretch>
        </a:blipFill>
      </dgm:spPr>
    </dgm:pt>
    <dgm:pt modelId="{DEF8D4E6-CBA4-44ED-9B81-6099B3CB8C09}" type="pres">
      <dgm:prSet presAssocID="{05E07996-07BD-4E09-B51B-026A1B380F39}" presName="childNode" presStyleLbl="node1" presStyleIdx="2" presStyleCnt="3" custLinFactNeighborX="2222" custLinFactNeighborY="-353">
        <dgm:presLayoutVars>
          <dgm:bulletEnabled val="1"/>
        </dgm:presLayoutVars>
      </dgm:prSet>
      <dgm:spPr/>
      <dgm:t>
        <a:bodyPr/>
        <a:lstStyle/>
        <a:p>
          <a:endParaRPr lang="es-MX"/>
        </a:p>
      </dgm:t>
    </dgm:pt>
    <dgm:pt modelId="{D30D86EB-F520-447E-91FF-B537EA16E86D}" type="pres">
      <dgm:prSet presAssocID="{05E07996-07BD-4E09-B51B-026A1B380F39}" presName="parentNode" presStyleLbl="revTx" presStyleIdx="2" presStyleCnt="3">
        <dgm:presLayoutVars>
          <dgm:chMax val="0"/>
          <dgm:bulletEnabled val="1"/>
        </dgm:presLayoutVars>
      </dgm:prSet>
      <dgm:spPr/>
      <dgm:t>
        <a:bodyPr/>
        <a:lstStyle/>
        <a:p>
          <a:endParaRPr lang="es-MX"/>
        </a:p>
      </dgm:t>
    </dgm:pt>
  </dgm:ptLst>
  <dgm:cxnLst>
    <dgm:cxn modelId="{24FE8130-FDFC-4B36-9585-6616DBFCE8B0}" srcId="{3D186846-2AAB-4E6B-B4BC-25A7DB6192A9}" destId="{E9606AB4-29D8-4F19-A9AE-5BF9186A17B8}" srcOrd="0" destOrd="0" parTransId="{54AE6B4B-FF7D-4333-9E7D-1265E1A7CCEA}" sibTransId="{C3A31D21-04A5-4FA4-819A-B7C47E954463}"/>
    <dgm:cxn modelId="{72398ECB-2D21-4A48-B8FB-E975A09D2A77}" srcId="{EE99A3FD-B247-4AEA-9FBF-C1A88B0489D6}" destId="{05E07996-07BD-4E09-B51B-026A1B380F39}" srcOrd="2" destOrd="0" parTransId="{E882F8A2-07ED-4D36-BE60-C2EFF70596D6}" sibTransId="{E7A1F1C4-1B2F-4DCE-8BAF-9C3214367B44}"/>
    <dgm:cxn modelId="{D327EF59-F808-4287-8C1C-56D500A0BD8F}" type="presOf" srcId="{32EE56D5-850A-4ED9-A3E9-FB9DF5614A5B}" destId="{DEF8D4E6-CBA4-44ED-9B81-6099B3CB8C09}" srcOrd="0" destOrd="1" presId="urn:microsoft.com/office/officeart/2005/8/layout/hList2"/>
    <dgm:cxn modelId="{5DA2E2DB-4AB6-4892-A7BE-8D688A752234}" srcId="{A742D7FF-00FE-4254-970B-9D5CDC93C1F0}" destId="{38BD7580-0B95-42D1-B572-7E3200AFD297}" srcOrd="1" destOrd="0" parTransId="{E3CF208B-5540-4CBA-8112-8BCF9972BCE5}" sibTransId="{87B13E90-4A1F-4178-9331-33422A3ADDAE}"/>
    <dgm:cxn modelId="{E6FB2598-01CC-4354-A61D-F2E83B9ABFDF}" srcId="{EE99A3FD-B247-4AEA-9FBF-C1A88B0489D6}" destId="{A742D7FF-00FE-4254-970B-9D5CDC93C1F0}" srcOrd="0" destOrd="0" parTransId="{D34CC196-3EA1-4C40-8E85-C8E4A1D18598}" sibTransId="{1956E36C-7D20-4B8B-9AAB-8EBB40322BAC}"/>
    <dgm:cxn modelId="{50372252-8E87-4518-A3DD-353B27E682F8}" type="presOf" srcId="{735952ED-71AD-490C-BF22-BAF06D55A179}" destId="{DEF8D4E6-CBA4-44ED-9B81-6099B3CB8C09}" srcOrd="0" destOrd="0" presId="urn:microsoft.com/office/officeart/2005/8/layout/hList2"/>
    <dgm:cxn modelId="{EDB14EA5-7A51-40BC-AA30-ADE1726BEF42}" srcId="{05E07996-07BD-4E09-B51B-026A1B380F39}" destId="{32EE56D5-850A-4ED9-A3E9-FB9DF5614A5B}" srcOrd="1" destOrd="0" parTransId="{4B39D097-3E17-4759-A902-070BF2DD4B62}" sibTransId="{87EBE435-F434-493B-A7B3-1CF97A7E9D71}"/>
    <dgm:cxn modelId="{A9EFEC78-868E-4C20-8452-B4A8332F030F}" srcId="{EE99A3FD-B247-4AEA-9FBF-C1A88B0489D6}" destId="{3D186846-2AAB-4E6B-B4BC-25A7DB6192A9}" srcOrd="1" destOrd="0" parTransId="{13F89A75-E254-4E77-BC4B-BB56FFA3EAE8}" sibTransId="{1BFBE9BA-BE3B-4CBA-BC55-A823BBADC9DD}"/>
    <dgm:cxn modelId="{2BC1B83B-300C-42B3-AF61-B9D60A198A01}" type="presOf" srcId="{05E07996-07BD-4E09-B51B-026A1B380F39}" destId="{D30D86EB-F520-447E-91FF-B537EA16E86D}" srcOrd="0" destOrd="0" presId="urn:microsoft.com/office/officeart/2005/8/layout/hList2"/>
    <dgm:cxn modelId="{55DA0D27-4E51-40DD-B371-B8E7133D22E3}" srcId="{A742D7FF-00FE-4254-970B-9D5CDC93C1F0}" destId="{9473CD20-FA91-4498-8DD9-2EC58DC8DC5F}" srcOrd="0" destOrd="0" parTransId="{66CD5A12-569D-4BC9-9334-526DFCFFC30C}" sibTransId="{C273A3F1-2ADC-42BE-888E-5BDE2381CC68}"/>
    <dgm:cxn modelId="{5ECF654B-1870-4830-A86F-65B30B0DADE2}" type="presOf" srcId="{38BD7580-0B95-42D1-B572-7E3200AFD297}" destId="{05C219F3-44D3-4DBE-9674-118216438DD3}" srcOrd="0" destOrd="1" presId="urn:microsoft.com/office/officeart/2005/8/layout/hList2"/>
    <dgm:cxn modelId="{64B1F942-E016-46C9-BE2C-BA88F794E7A1}" type="presOf" srcId="{EE99A3FD-B247-4AEA-9FBF-C1A88B0489D6}" destId="{B7777D77-A13A-477F-B263-8526EC75C7F4}" srcOrd="0" destOrd="0" presId="urn:microsoft.com/office/officeart/2005/8/layout/hList2"/>
    <dgm:cxn modelId="{B53AE21A-126C-4152-AC52-E3A37A88C97C}" type="presOf" srcId="{A742D7FF-00FE-4254-970B-9D5CDC93C1F0}" destId="{21FF2079-C60F-436B-A6FE-1DE0EAEB24D0}" srcOrd="0" destOrd="0" presId="urn:microsoft.com/office/officeart/2005/8/layout/hList2"/>
    <dgm:cxn modelId="{865EF10A-C715-4646-A857-E6739D3C9627}" type="presOf" srcId="{3D186846-2AAB-4E6B-B4BC-25A7DB6192A9}" destId="{9C4F1430-7579-4401-9116-3DAA7E647213}" srcOrd="0" destOrd="0" presId="urn:microsoft.com/office/officeart/2005/8/layout/hList2"/>
    <dgm:cxn modelId="{97E731A4-9FED-4223-9910-A27EFFBEACE9}" srcId="{05E07996-07BD-4E09-B51B-026A1B380F39}" destId="{735952ED-71AD-490C-BF22-BAF06D55A179}" srcOrd="0" destOrd="0" parTransId="{06377964-A8C7-410A-8266-B2A7C85447CC}" sibTransId="{8636865C-A2AD-4F17-A360-09DA9EF5D720}"/>
    <dgm:cxn modelId="{3D2C1F72-1768-4698-BF24-72BE48EAAF1E}" type="presOf" srcId="{9473CD20-FA91-4498-8DD9-2EC58DC8DC5F}" destId="{05C219F3-44D3-4DBE-9674-118216438DD3}" srcOrd="0" destOrd="0" presId="urn:microsoft.com/office/officeart/2005/8/layout/hList2"/>
    <dgm:cxn modelId="{849D890D-2604-43E9-A1B1-A3723CB86BE7}" type="presOf" srcId="{E9606AB4-29D8-4F19-A9AE-5BF9186A17B8}" destId="{4D0DF5AF-8695-4FEA-A8D2-7132EB1DC693}" srcOrd="0" destOrd="0" presId="urn:microsoft.com/office/officeart/2005/8/layout/hList2"/>
    <dgm:cxn modelId="{AC2466A3-7D1D-4054-AECC-A4A3E6A8CBE9}" type="presParOf" srcId="{B7777D77-A13A-477F-B263-8526EC75C7F4}" destId="{1354DD24-064C-4A0C-866B-659D83C05ADF}" srcOrd="0" destOrd="0" presId="urn:microsoft.com/office/officeart/2005/8/layout/hList2"/>
    <dgm:cxn modelId="{5B710BF4-AAD3-46FC-9567-CE0E3F3C75DB}" type="presParOf" srcId="{1354DD24-064C-4A0C-866B-659D83C05ADF}" destId="{FEDD555E-8A27-4E9D-8D61-B0E733E290D4}" srcOrd="0" destOrd="0" presId="urn:microsoft.com/office/officeart/2005/8/layout/hList2"/>
    <dgm:cxn modelId="{CB16EC3F-CB77-4E92-923E-D24BE84861DB}" type="presParOf" srcId="{1354DD24-064C-4A0C-866B-659D83C05ADF}" destId="{05C219F3-44D3-4DBE-9674-118216438DD3}" srcOrd="1" destOrd="0" presId="urn:microsoft.com/office/officeart/2005/8/layout/hList2"/>
    <dgm:cxn modelId="{9E8E313F-5BA8-4BD6-BA23-9DA5F012FC54}" type="presParOf" srcId="{1354DD24-064C-4A0C-866B-659D83C05ADF}" destId="{21FF2079-C60F-436B-A6FE-1DE0EAEB24D0}" srcOrd="2" destOrd="0" presId="urn:microsoft.com/office/officeart/2005/8/layout/hList2"/>
    <dgm:cxn modelId="{C3FBD9FD-C763-4DBE-98DA-0E54E5397DE5}" type="presParOf" srcId="{B7777D77-A13A-477F-B263-8526EC75C7F4}" destId="{225D0DDE-826F-4EBF-96AC-31765E288907}" srcOrd="1" destOrd="0" presId="urn:microsoft.com/office/officeart/2005/8/layout/hList2"/>
    <dgm:cxn modelId="{456C457F-C47C-4812-8429-C9634455A69E}" type="presParOf" srcId="{B7777D77-A13A-477F-B263-8526EC75C7F4}" destId="{D596165E-CFDE-4DDF-8CF4-B6FC49E61D95}" srcOrd="2" destOrd="0" presId="urn:microsoft.com/office/officeart/2005/8/layout/hList2"/>
    <dgm:cxn modelId="{0A949E88-457D-49A8-84A6-E3A8F79D353F}" type="presParOf" srcId="{D596165E-CFDE-4DDF-8CF4-B6FC49E61D95}" destId="{2B63CCA5-9240-43AA-8A0D-BB8F78101B26}" srcOrd="0" destOrd="0" presId="urn:microsoft.com/office/officeart/2005/8/layout/hList2"/>
    <dgm:cxn modelId="{474FAC50-45EA-4132-8E58-6F3E7F64802A}" type="presParOf" srcId="{D596165E-CFDE-4DDF-8CF4-B6FC49E61D95}" destId="{4D0DF5AF-8695-4FEA-A8D2-7132EB1DC693}" srcOrd="1" destOrd="0" presId="urn:microsoft.com/office/officeart/2005/8/layout/hList2"/>
    <dgm:cxn modelId="{C303C010-4190-4023-9C49-0A112AFA5F0A}" type="presParOf" srcId="{D596165E-CFDE-4DDF-8CF4-B6FC49E61D95}" destId="{9C4F1430-7579-4401-9116-3DAA7E647213}" srcOrd="2" destOrd="0" presId="urn:microsoft.com/office/officeart/2005/8/layout/hList2"/>
    <dgm:cxn modelId="{B3EB6987-1102-4159-B1BD-AE3C3BC24070}" type="presParOf" srcId="{B7777D77-A13A-477F-B263-8526EC75C7F4}" destId="{834BE676-B63E-477D-B624-789EEE6CA31B}" srcOrd="3" destOrd="0" presId="urn:microsoft.com/office/officeart/2005/8/layout/hList2"/>
    <dgm:cxn modelId="{F2272B5E-97AE-40C2-AA83-80FB1181929D}" type="presParOf" srcId="{B7777D77-A13A-477F-B263-8526EC75C7F4}" destId="{C63086AE-EF2A-400F-A6EF-75C3EAC8EA73}" srcOrd="4" destOrd="0" presId="urn:microsoft.com/office/officeart/2005/8/layout/hList2"/>
    <dgm:cxn modelId="{CCAD7244-908D-467D-8898-1ABE9C5AE2D7}" type="presParOf" srcId="{C63086AE-EF2A-400F-A6EF-75C3EAC8EA73}" destId="{A7A62A07-89A2-4C88-904F-3BD1A72DACA4}" srcOrd="0" destOrd="0" presId="urn:microsoft.com/office/officeart/2005/8/layout/hList2"/>
    <dgm:cxn modelId="{A3F3566D-E705-498C-BEC9-76A90B730702}" type="presParOf" srcId="{C63086AE-EF2A-400F-A6EF-75C3EAC8EA73}" destId="{DEF8D4E6-CBA4-44ED-9B81-6099B3CB8C09}" srcOrd="1" destOrd="0" presId="urn:microsoft.com/office/officeart/2005/8/layout/hList2"/>
    <dgm:cxn modelId="{F1BAFB31-C336-4B07-9CB3-D51460ABC8B6}" type="presParOf" srcId="{C63086AE-EF2A-400F-A6EF-75C3EAC8EA73}" destId="{D30D86EB-F520-447E-91FF-B537EA16E86D}" srcOrd="2" destOrd="0" presId="urn:microsoft.com/office/officeart/2005/8/layout/h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3576B-9D12-426A-9A7C-4BB60BD07197}"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es-MX"/>
        </a:p>
      </dgm:t>
    </dgm:pt>
    <dgm:pt modelId="{68887A7A-C561-418C-BF72-CB3A8022ACBE}">
      <dgm:prSet/>
      <dgm:spPr/>
      <dgm:t>
        <a:bodyPr/>
        <a:lstStyle/>
        <a:p>
          <a:pPr rtl="0"/>
          <a:r>
            <a:rPr lang="es-MX" dirty="0" smtClean="0"/>
            <a:t>Es una utilidad derivada de cada compra o cada suma de dinero que se gasta. Valor por el dinero no sólo se basa en el precio de compra mínimo (economía), sino también en la máxima eficiencia y eficacia de la compra.</a:t>
          </a:r>
          <a:endParaRPr lang="es-MX" dirty="0"/>
        </a:p>
      </dgm:t>
    </dgm:pt>
    <dgm:pt modelId="{14D3E4A1-4C53-42BA-AEB0-44107725481F}" type="parTrans" cxnId="{B810A0F5-09CF-43BD-91B4-9B3AD7DCB1F8}">
      <dgm:prSet/>
      <dgm:spPr/>
      <dgm:t>
        <a:bodyPr/>
        <a:lstStyle/>
        <a:p>
          <a:endParaRPr lang="es-MX"/>
        </a:p>
      </dgm:t>
    </dgm:pt>
    <dgm:pt modelId="{9B6EC6DA-01C1-4ED7-8A87-ABF42CD94594}" type="sibTrans" cxnId="{B810A0F5-09CF-43BD-91B4-9B3AD7DCB1F8}">
      <dgm:prSet/>
      <dgm:spPr/>
      <dgm:t>
        <a:bodyPr/>
        <a:lstStyle/>
        <a:p>
          <a:endParaRPr lang="es-MX"/>
        </a:p>
      </dgm:t>
    </dgm:pt>
    <dgm:pt modelId="{BC0FFBEE-8EBA-4301-9A67-6C500E98B4F1}">
      <dgm:prSet/>
      <dgm:spPr/>
      <dgm:t>
        <a:bodyPr/>
        <a:lstStyle/>
        <a:p>
          <a:pPr rtl="0"/>
          <a:r>
            <a:rPr lang="es-ES" dirty="0" smtClean="0"/>
            <a:t>Implica evaluar la capacidad de una organización para obtener el máximo beneficio de los bienes, servicios u obras que se contratan, en relación con los recursos disponibles.</a:t>
          </a:r>
          <a:endParaRPr lang="es-MX" dirty="0"/>
        </a:p>
      </dgm:t>
    </dgm:pt>
    <dgm:pt modelId="{9A77F51B-B7D4-46D6-B8FA-9E64E86A843E}" type="parTrans" cxnId="{26F1F8FC-8E69-47AE-9865-5DD3C57CF303}">
      <dgm:prSet/>
      <dgm:spPr/>
      <dgm:t>
        <a:bodyPr/>
        <a:lstStyle/>
        <a:p>
          <a:endParaRPr lang="es-MX"/>
        </a:p>
      </dgm:t>
    </dgm:pt>
    <dgm:pt modelId="{C5D05CF5-D62A-4F9D-9599-C1C6BB897769}" type="sibTrans" cxnId="{26F1F8FC-8E69-47AE-9865-5DD3C57CF303}">
      <dgm:prSet/>
      <dgm:spPr/>
      <dgm:t>
        <a:bodyPr/>
        <a:lstStyle/>
        <a:p>
          <a:endParaRPr lang="es-MX"/>
        </a:p>
      </dgm:t>
    </dgm:pt>
    <dgm:pt modelId="{3F5312EE-662C-467C-B578-D7B16E6DFCFC}">
      <dgm:prSet/>
      <dgm:spPr/>
      <dgm:t>
        <a:bodyPr/>
        <a:lstStyle/>
        <a:p>
          <a:pPr rtl="0"/>
          <a:r>
            <a:rPr lang="es-MX" dirty="0" smtClean="0"/>
            <a:t>Es definido como la combinación óptima entre: (a) los costos durante la vida del proyecto, y (b) la calidad de los bienes o servicios a ser adquiridos, o la capacidad de los mismos para resolver las necesidades de los usuarios.</a:t>
          </a:r>
          <a:endParaRPr lang="es-MX" dirty="0"/>
        </a:p>
      </dgm:t>
    </dgm:pt>
    <dgm:pt modelId="{6AC5E998-35F1-40C9-A951-BC044ADEAF6C}" type="parTrans" cxnId="{6F27CB03-515E-42C2-A706-C0DD165C8511}">
      <dgm:prSet/>
      <dgm:spPr/>
      <dgm:t>
        <a:bodyPr/>
        <a:lstStyle/>
        <a:p>
          <a:endParaRPr lang="es-MX"/>
        </a:p>
      </dgm:t>
    </dgm:pt>
    <dgm:pt modelId="{2D5BCD53-0513-47A0-AE6A-0529E9C72740}" type="sibTrans" cxnId="{6F27CB03-515E-42C2-A706-C0DD165C8511}">
      <dgm:prSet/>
      <dgm:spPr/>
      <dgm:t>
        <a:bodyPr/>
        <a:lstStyle/>
        <a:p>
          <a:endParaRPr lang="es-MX"/>
        </a:p>
      </dgm:t>
    </dgm:pt>
    <dgm:pt modelId="{C1F073B0-9949-44F2-99F9-12B7A2E688F9}">
      <dgm:prSet/>
      <dgm:spPr/>
      <dgm:t>
        <a:bodyPr/>
        <a:lstStyle/>
        <a:p>
          <a:pPr rtl="0"/>
          <a:r>
            <a:rPr lang="es-MX" dirty="0" smtClean="0"/>
            <a:t>Implica que todas las adquisiciones de bienes, servicios y obras debe basarse en relación calidad-precio (VFM), para entregar: los bienes adecuados, servicios y/u obras; la calidad adecuada; la cantidad correcta; en el momento adecuado; al precio justo, y en el lugar correcto.</a:t>
          </a:r>
          <a:endParaRPr lang="es-MX" dirty="0"/>
        </a:p>
      </dgm:t>
    </dgm:pt>
    <dgm:pt modelId="{126F2612-8E51-4514-9D14-FE6F67BE9B8B}" type="parTrans" cxnId="{B1F86427-1E3F-48EE-90EB-19BF0745CC3A}">
      <dgm:prSet/>
      <dgm:spPr/>
      <dgm:t>
        <a:bodyPr/>
        <a:lstStyle/>
        <a:p>
          <a:endParaRPr lang="es-MX"/>
        </a:p>
      </dgm:t>
    </dgm:pt>
    <dgm:pt modelId="{4B75152A-6E5F-4308-A24E-EA04CA438EB4}" type="sibTrans" cxnId="{B1F86427-1E3F-48EE-90EB-19BF0745CC3A}">
      <dgm:prSet/>
      <dgm:spPr/>
      <dgm:t>
        <a:bodyPr/>
        <a:lstStyle/>
        <a:p>
          <a:endParaRPr lang="es-MX"/>
        </a:p>
      </dgm:t>
    </dgm:pt>
    <dgm:pt modelId="{3C87155D-CD6F-4D3B-8B5F-4F03B6A62B14}">
      <dgm:prSet/>
      <dgm:spPr/>
      <dgm:t>
        <a:bodyPr/>
        <a:lstStyle/>
        <a:p>
          <a:pPr rtl="0"/>
          <a:r>
            <a:rPr lang="es-ES" dirty="0" smtClean="0"/>
            <a:t>Relación calidad-precio.</a:t>
          </a:r>
          <a:endParaRPr lang="es-MX" dirty="0"/>
        </a:p>
      </dgm:t>
    </dgm:pt>
    <dgm:pt modelId="{BA0FB345-A552-4889-85F0-FC5B76C106A8}" type="parTrans" cxnId="{7F89F638-39B1-45EB-9EB4-0736555AD1B2}">
      <dgm:prSet/>
      <dgm:spPr/>
      <dgm:t>
        <a:bodyPr/>
        <a:lstStyle/>
        <a:p>
          <a:endParaRPr lang="es-MX"/>
        </a:p>
      </dgm:t>
    </dgm:pt>
    <dgm:pt modelId="{53CEF270-66EE-4A26-A54D-F541D63AE07A}" type="sibTrans" cxnId="{7F89F638-39B1-45EB-9EB4-0736555AD1B2}">
      <dgm:prSet/>
      <dgm:spPr/>
      <dgm:t>
        <a:bodyPr/>
        <a:lstStyle/>
        <a:p>
          <a:endParaRPr lang="es-MX"/>
        </a:p>
      </dgm:t>
    </dgm:pt>
    <dgm:pt modelId="{7FBDDB24-7D54-4527-85DC-9A8298980A95}">
      <dgm:prSet/>
      <dgm:spPr/>
      <dgm:t>
        <a:bodyPr/>
        <a:lstStyle/>
        <a:p>
          <a:pPr rtl="0"/>
          <a:r>
            <a:rPr lang="es-ES" dirty="0" smtClean="0"/>
            <a:t>1</a:t>
          </a:r>
          <a:endParaRPr lang="es-MX" dirty="0"/>
        </a:p>
      </dgm:t>
    </dgm:pt>
    <dgm:pt modelId="{23F085D3-1C2D-465C-87ED-13A96F88C090}" type="sibTrans" cxnId="{9F24E392-CB72-4E42-BCF6-5D971BBED3F1}">
      <dgm:prSet/>
      <dgm:spPr/>
      <dgm:t>
        <a:bodyPr/>
        <a:lstStyle/>
        <a:p>
          <a:endParaRPr lang="es-MX"/>
        </a:p>
      </dgm:t>
    </dgm:pt>
    <dgm:pt modelId="{BF5C116F-8749-4B58-B28A-EC8E9576B545}" type="parTrans" cxnId="{9F24E392-CB72-4E42-BCF6-5D971BBED3F1}">
      <dgm:prSet/>
      <dgm:spPr/>
      <dgm:t>
        <a:bodyPr/>
        <a:lstStyle/>
        <a:p>
          <a:endParaRPr lang="es-MX"/>
        </a:p>
      </dgm:t>
    </dgm:pt>
    <dgm:pt modelId="{3DCCA723-01C7-496A-B909-F909338BCAA3}">
      <dgm:prSet/>
      <dgm:spPr/>
      <dgm:t>
        <a:bodyPr/>
        <a:lstStyle/>
        <a:p>
          <a:pPr rtl="0"/>
          <a:r>
            <a:rPr lang="es-ES" dirty="0" smtClean="0"/>
            <a:t>2</a:t>
          </a:r>
          <a:endParaRPr lang="es-MX" dirty="0"/>
        </a:p>
      </dgm:t>
    </dgm:pt>
    <dgm:pt modelId="{73276883-D49B-4B19-8818-BBC3CACEE1A5}" type="parTrans" cxnId="{E355890E-D5F2-4679-A2AB-D435EDDA7E5E}">
      <dgm:prSet/>
      <dgm:spPr/>
      <dgm:t>
        <a:bodyPr/>
        <a:lstStyle/>
        <a:p>
          <a:endParaRPr lang="es-MX"/>
        </a:p>
      </dgm:t>
    </dgm:pt>
    <dgm:pt modelId="{013DEA32-82FD-470F-8B42-4F090760894F}" type="sibTrans" cxnId="{E355890E-D5F2-4679-A2AB-D435EDDA7E5E}">
      <dgm:prSet/>
      <dgm:spPr/>
      <dgm:t>
        <a:bodyPr/>
        <a:lstStyle/>
        <a:p>
          <a:endParaRPr lang="es-MX"/>
        </a:p>
      </dgm:t>
    </dgm:pt>
    <dgm:pt modelId="{C598F8F0-E34F-48C3-8BFD-CF949786BDE3}">
      <dgm:prSet/>
      <dgm:spPr>
        <a:solidFill>
          <a:schemeClr val="bg1">
            <a:lumMod val="50000"/>
          </a:schemeClr>
        </a:solidFill>
      </dgm:spPr>
      <dgm:t>
        <a:bodyPr/>
        <a:lstStyle/>
        <a:p>
          <a:pPr rtl="0"/>
          <a:r>
            <a:rPr lang="es-ES" dirty="0" smtClean="0"/>
            <a:t>3</a:t>
          </a:r>
          <a:endParaRPr lang="es-MX" dirty="0"/>
        </a:p>
      </dgm:t>
    </dgm:pt>
    <dgm:pt modelId="{CCB083BA-29A3-4EA7-AC5E-094B8002378C}" type="parTrans" cxnId="{6259A685-1872-41F4-AF92-5B0DF3C65631}">
      <dgm:prSet/>
      <dgm:spPr/>
      <dgm:t>
        <a:bodyPr/>
        <a:lstStyle/>
        <a:p>
          <a:endParaRPr lang="es-MX"/>
        </a:p>
      </dgm:t>
    </dgm:pt>
    <dgm:pt modelId="{88CC4317-8B7B-486E-B037-84EE9EDFC2B4}" type="sibTrans" cxnId="{6259A685-1872-41F4-AF92-5B0DF3C65631}">
      <dgm:prSet/>
      <dgm:spPr/>
      <dgm:t>
        <a:bodyPr/>
        <a:lstStyle/>
        <a:p>
          <a:endParaRPr lang="es-MX"/>
        </a:p>
      </dgm:t>
    </dgm:pt>
    <dgm:pt modelId="{69A0C062-0A37-4B31-A446-2B7FC53F1431}">
      <dgm:prSet/>
      <dgm:spPr>
        <a:solidFill>
          <a:schemeClr val="tx1"/>
        </a:solidFill>
      </dgm:spPr>
      <dgm:t>
        <a:bodyPr/>
        <a:lstStyle/>
        <a:p>
          <a:pPr rtl="0"/>
          <a:r>
            <a:rPr lang="es-ES" dirty="0" smtClean="0"/>
            <a:t>4</a:t>
          </a:r>
          <a:endParaRPr lang="es-MX" dirty="0"/>
        </a:p>
      </dgm:t>
    </dgm:pt>
    <dgm:pt modelId="{07AC96B7-4408-439D-8660-53A88AFB22A9}" type="sibTrans" cxnId="{F4DCB9F0-C0FC-47A3-9514-7D751853A28F}">
      <dgm:prSet/>
      <dgm:spPr/>
      <dgm:t>
        <a:bodyPr/>
        <a:lstStyle/>
        <a:p>
          <a:endParaRPr lang="es-MX"/>
        </a:p>
      </dgm:t>
    </dgm:pt>
    <dgm:pt modelId="{F71B32F1-6D1B-4C93-874F-DD3AD6FD5EC7}" type="parTrans" cxnId="{F4DCB9F0-C0FC-47A3-9514-7D751853A28F}">
      <dgm:prSet/>
      <dgm:spPr/>
      <dgm:t>
        <a:bodyPr/>
        <a:lstStyle/>
        <a:p>
          <a:endParaRPr lang="es-MX"/>
        </a:p>
      </dgm:t>
    </dgm:pt>
    <dgm:pt modelId="{FB6F9F2D-81DD-445F-BA88-A6CA764BD737}">
      <dgm:prSet/>
      <dgm:spPr>
        <a:solidFill>
          <a:schemeClr val="bg1"/>
        </a:solidFill>
        <a:ln>
          <a:solidFill>
            <a:schemeClr val="tx1"/>
          </a:solidFill>
        </a:ln>
      </dgm:spPr>
      <dgm:t>
        <a:bodyPr/>
        <a:lstStyle/>
        <a:p>
          <a:pPr rtl="0"/>
          <a:r>
            <a:rPr lang="es-ES" dirty="0" smtClean="0">
              <a:solidFill>
                <a:schemeClr val="tx1"/>
              </a:solidFill>
            </a:rPr>
            <a:t>5</a:t>
          </a:r>
          <a:endParaRPr lang="es-MX" dirty="0">
            <a:solidFill>
              <a:schemeClr val="tx1"/>
            </a:solidFill>
          </a:endParaRPr>
        </a:p>
      </dgm:t>
    </dgm:pt>
    <dgm:pt modelId="{2950D371-F085-4620-BFCE-6B014789F21F}" type="parTrans" cxnId="{E5CF3DF3-2F98-4394-8BF8-CD9910B38CEF}">
      <dgm:prSet/>
      <dgm:spPr/>
      <dgm:t>
        <a:bodyPr/>
        <a:lstStyle/>
        <a:p>
          <a:endParaRPr lang="es-MX"/>
        </a:p>
      </dgm:t>
    </dgm:pt>
    <dgm:pt modelId="{2F2F4593-0DEC-42CB-9253-3911A5CCB6D8}" type="sibTrans" cxnId="{E5CF3DF3-2F98-4394-8BF8-CD9910B38CEF}">
      <dgm:prSet/>
      <dgm:spPr/>
      <dgm:t>
        <a:bodyPr/>
        <a:lstStyle/>
        <a:p>
          <a:endParaRPr lang="es-MX"/>
        </a:p>
      </dgm:t>
    </dgm:pt>
    <dgm:pt modelId="{640714BB-62E4-4BA9-9183-4B469A330838}" type="pres">
      <dgm:prSet presAssocID="{7DF3576B-9D12-426A-9A7C-4BB60BD07197}" presName="linearFlow" presStyleCnt="0">
        <dgm:presLayoutVars>
          <dgm:dir/>
          <dgm:animLvl val="lvl"/>
          <dgm:resizeHandles val="exact"/>
        </dgm:presLayoutVars>
      </dgm:prSet>
      <dgm:spPr/>
      <dgm:t>
        <a:bodyPr/>
        <a:lstStyle/>
        <a:p>
          <a:endParaRPr lang="es-MX"/>
        </a:p>
      </dgm:t>
    </dgm:pt>
    <dgm:pt modelId="{12A46D76-D7C9-49C9-9FD1-AE5E0C271653}" type="pres">
      <dgm:prSet presAssocID="{7FBDDB24-7D54-4527-85DC-9A8298980A95}" presName="composite" presStyleCnt="0"/>
      <dgm:spPr/>
    </dgm:pt>
    <dgm:pt modelId="{5CFEEF15-58F6-459F-972B-8E8DA361B3EE}" type="pres">
      <dgm:prSet presAssocID="{7FBDDB24-7D54-4527-85DC-9A8298980A95}" presName="parentText" presStyleLbl="alignNode1" presStyleIdx="0" presStyleCnt="5">
        <dgm:presLayoutVars>
          <dgm:chMax val="1"/>
          <dgm:bulletEnabled val="1"/>
        </dgm:presLayoutVars>
      </dgm:prSet>
      <dgm:spPr/>
      <dgm:t>
        <a:bodyPr/>
        <a:lstStyle/>
        <a:p>
          <a:endParaRPr lang="es-MX"/>
        </a:p>
      </dgm:t>
    </dgm:pt>
    <dgm:pt modelId="{6DFF51A7-004C-49F7-8CEE-7FFA2AE49FAF}" type="pres">
      <dgm:prSet presAssocID="{7FBDDB24-7D54-4527-85DC-9A8298980A95}" presName="descendantText" presStyleLbl="alignAcc1" presStyleIdx="0" presStyleCnt="5">
        <dgm:presLayoutVars>
          <dgm:bulletEnabled val="1"/>
        </dgm:presLayoutVars>
      </dgm:prSet>
      <dgm:spPr/>
      <dgm:t>
        <a:bodyPr/>
        <a:lstStyle/>
        <a:p>
          <a:endParaRPr lang="es-MX"/>
        </a:p>
      </dgm:t>
    </dgm:pt>
    <dgm:pt modelId="{25DADD9C-A3F1-49D2-8EC7-8B46D707DF06}" type="pres">
      <dgm:prSet presAssocID="{23F085D3-1C2D-465C-87ED-13A96F88C090}" presName="sp" presStyleCnt="0"/>
      <dgm:spPr/>
    </dgm:pt>
    <dgm:pt modelId="{EFDAC48B-9CC0-486E-8FC3-8BB24FEB4D51}" type="pres">
      <dgm:prSet presAssocID="{3DCCA723-01C7-496A-B909-F909338BCAA3}" presName="composite" presStyleCnt="0"/>
      <dgm:spPr/>
    </dgm:pt>
    <dgm:pt modelId="{ED023EF7-5E9E-492D-A1DD-736FA867EEED}" type="pres">
      <dgm:prSet presAssocID="{3DCCA723-01C7-496A-B909-F909338BCAA3}" presName="parentText" presStyleLbl="alignNode1" presStyleIdx="1" presStyleCnt="5">
        <dgm:presLayoutVars>
          <dgm:chMax val="1"/>
          <dgm:bulletEnabled val="1"/>
        </dgm:presLayoutVars>
      </dgm:prSet>
      <dgm:spPr/>
      <dgm:t>
        <a:bodyPr/>
        <a:lstStyle/>
        <a:p>
          <a:endParaRPr lang="es-MX"/>
        </a:p>
      </dgm:t>
    </dgm:pt>
    <dgm:pt modelId="{54A5ACD1-2C47-4A7A-84C2-94E2373DCD8B}" type="pres">
      <dgm:prSet presAssocID="{3DCCA723-01C7-496A-B909-F909338BCAA3}" presName="descendantText" presStyleLbl="alignAcc1" presStyleIdx="1" presStyleCnt="5">
        <dgm:presLayoutVars>
          <dgm:bulletEnabled val="1"/>
        </dgm:presLayoutVars>
      </dgm:prSet>
      <dgm:spPr/>
      <dgm:t>
        <a:bodyPr/>
        <a:lstStyle/>
        <a:p>
          <a:endParaRPr lang="es-MX"/>
        </a:p>
      </dgm:t>
    </dgm:pt>
    <dgm:pt modelId="{C5138C50-9887-4EE9-B5D9-26152662FEF5}" type="pres">
      <dgm:prSet presAssocID="{013DEA32-82FD-470F-8B42-4F090760894F}" presName="sp" presStyleCnt="0"/>
      <dgm:spPr/>
    </dgm:pt>
    <dgm:pt modelId="{D12B2727-F2F2-4C50-832B-C88AFA3F4E15}" type="pres">
      <dgm:prSet presAssocID="{C598F8F0-E34F-48C3-8BFD-CF949786BDE3}" presName="composite" presStyleCnt="0"/>
      <dgm:spPr/>
    </dgm:pt>
    <dgm:pt modelId="{C51992D5-2B26-41AD-A442-6C7BDE98983A}" type="pres">
      <dgm:prSet presAssocID="{C598F8F0-E34F-48C3-8BFD-CF949786BDE3}" presName="parentText" presStyleLbl="alignNode1" presStyleIdx="2" presStyleCnt="5">
        <dgm:presLayoutVars>
          <dgm:chMax val="1"/>
          <dgm:bulletEnabled val="1"/>
        </dgm:presLayoutVars>
      </dgm:prSet>
      <dgm:spPr/>
      <dgm:t>
        <a:bodyPr/>
        <a:lstStyle/>
        <a:p>
          <a:endParaRPr lang="es-MX"/>
        </a:p>
      </dgm:t>
    </dgm:pt>
    <dgm:pt modelId="{3D519864-E1D2-430D-B809-6D6A9F35C0E1}" type="pres">
      <dgm:prSet presAssocID="{C598F8F0-E34F-48C3-8BFD-CF949786BDE3}" presName="descendantText" presStyleLbl="alignAcc1" presStyleIdx="2" presStyleCnt="5">
        <dgm:presLayoutVars>
          <dgm:bulletEnabled val="1"/>
        </dgm:presLayoutVars>
      </dgm:prSet>
      <dgm:spPr/>
      <dgm:t>
        <a:bodyPr/>
        <a:lstStyle/>
        <a:p>
          <a:endParaRPr lang="es-MX"/>
        </a:p>
      </dgm:t>
    </dgm:pt>
    <dgm:pt modelId="{48E863E9-6FF5-4B7B-BF5D-05BDE9A2E535}" type="pres">
      <dgm:prSet presAssocID="{88CC4317-8B7B-486E-B037-84EE9EDFC2B4}" presName="sp" presStyleCnt="0"/>
      <dgm:spPr/>
    </dgm:pt>
    <dgm:pt modelId="{6607270E-9E10-4D6C-AE9C-D1A3C73095C4}" type="pres">
      <dgm:prSet presAssocID="{69A0C062-0A37-4B31-A446-2B7FC53F1431}" presName="composite" presStyleCnt="0"/>
      <dgm:spPr/>
    </dgm:pt>
    <dgm:pt modelId="{85DD9903-22FF-4CD7-9E66-9798E5DB544D}" type="pres">
      <dgm:prSet presAssocID="{69A0C062-0A37-4B31-A446-2B7FC53F1431}" presName="parentText" presStyleLbl="alignNode1" presStyleIdx="3" presStyleCnt="5">
        <dgm:presLayoutVars>
          <dgm:chMax val="1"/>
          <dgm:bulletEnabled val="1"/>
        </dgm:presLayoutVars>
      </dgm:prSet>
      <dgm:spPr/>
      <dgm:t>
        <a:bodyPr/>
        <a:lstStyle/>
        <a:p>
          <a:endParaRPr lang="es-MX"/>
        </a:p>
      </dgm:t>
    </dgm:pt>
    <dgm:pt modelId="{E351FE1B-C3A1-4BFF-840B-CDC5B665ADB2}" type="pres">
      <dgm:prSet presAssocID="{69A0C062-0A37-4B31-A446-2B7FC53F1431}" presName="descendantText" presStyleLbl="alignAcc1" presStyleIdx="3" presStyleCnt="5">
        <dgm:presLayoutVars>
          <dgm:bulletEnabled val="1"/>
        </dgm:presLayoutVars>
      </dgm:prSet>
      <dgm:spPr/>
      <dgm:t>
        <a:bodyPr/>
        <a:lstStyle/>
        <a:p>
          <a:endParaRPr lang="es-MX"/>
        </a:p>
      </dgm:t>
    </dgm:pt>
    <dgm:pt modelId="{F904D605-1CC1-4D5B-BC43-5A43587A3B97}" type="pres">
      <dgm:prSet presAssocID="{07AC96B7-4408-439D-8660-53A88AFB22A9}" presName="sp" presStyleCnt="0"/>
      <dgm:spPr/>
    </dgm:pt>
    <dgm:pt modelId="{E19AD8D8-1D2C-4A19-A727-D1B02C958EDF}" type="pres">
      <dgm:prSet presAssocID="{FB6F9F2D-81DD-445F-BA88-A6CA764BD737}" presName="composite" presStyleCnt="0"/>
      <dgm:spPr/>
    </dgm:pt>
    <dgm:pt modelId="{831F0CFE-AC98-42F6-A5DE-639D72A8470C}" type="pres">
      <dgm:prSet presAssocID="{FB6F9F2D-81DD-445F-BA88-A6CA764BD737}" presName="parentText" presStyleLbl="alignNode1" presStyleIdx="4" presStyleCnt="5">
        <dgm:presLayoutVars>
          <dgm:chMax val="1"/>
          <dgm:bulletEnabled val="1"/>
        </dgm:presLayoutVars>
      </dgm:prSet>
      <dgm:spPr/>
      <dgm:t>
        <a:bodyPr/>
        <a:lstStyle/>
        <a:p>
          <a:endParaRPr lang="es-MX"/>
        </a:p>
      </dgm:t>
    </dgm:pt>
    <dgm:pt modelId="{DC7EF67B-EE2E-407A-BC4D-CAE25056D921}" type="pres">
      <dgm:prSet presAssocID="{FB6F9F2D-81DD-445F-BA88-A6CA764BD737}" presName="descendantText" presStyleLbl="alignAcc1" presStyleIdx="4" presStyleCnt="5">
        <dgm:presLayoutVars>
          <dgm:bulletEnabled val="1"/>
        </dgm:presLayoutVars>
      </dgm:prSet>
      <dgm:spPr/>
      <dgm:t>
        <a:bodyPr/>
        <a:lstStyle/>
        <a:p>
          <a:endParaRPr lang="es-MX"/>
        </a:p>
      </dgm:t>
    </dgm:pt>
  </dgm:ptLst>
  <dgm:cxnLst>
    <dgm:cxn modelId="{2CBAA9CB-D1C8-4DED-B40D-A2AC55A7769A}" type="presOf" srcId="{3F5312EE-662C-467C-B578-D7B16E6DFCFC}" destId="{E351FE1B-C3A1-4BFF-840B-CDC5B665ADB2}" srcOrd="0" destOrd="0" presId="urn:microsoft.com/office/officeart/2005/8/layout/chevron2"/>
    <dgm:cxn modelId="{F4DCB9F0-C0FC-47A3-9514-7D751853A28F}" srcId="{7DF3576B-9D12-426A-9A7C-4BB60BD07197}" destId="{69A0C062-0A37-4B31-A446-2B7FC53F1431}" srcOrd="3" destOrd="0" parTransId="{F71B32F1-6D1B-4C93-874F-DD3AD6FD5EC7}" sibTransId="{07AC96B7-4408-439D-8660-53A88AFB22A9}"/>
    <dgm:cxn modelId="{D5A65B01-84B4-4FB2-950C-B12DF5D1F120}" type="presOf" srcId="{7FBDDB24-7D54-4527-85DC-9A8298980A95}" destId="{5CFEEF15-58F6-459F-972B-8E8DA361B3EE}" srcOrd="0" destOrd="0" presId="urn:microsoft.com/office/officeart/2005/8/layout/chevron2"/>
    <dgm:cxn modelId="{B1F86427-1E3F-48EE-90EB-19BF0745CC3A}" srcId="{FB6F9F2D-81DD-445F-BA88-A6CA764BD737}" destId="{C1F073B0-9949-44F2-99F9-12B7A2E688F9}" srcOrd="0" destOrd="0" parTransId="{126F2612-8E51-4514-9D14-FE6F67BE9B8B}" sibTransId="{4B75152A-6E5F-4308-A24E-EA04CA438EB4}"/>
    <dgm:cxn modelId="{E5CF3DF3-2F98-4394-8BF8-CD9910B38CEF}" srcId="{7DF3576B-9D12-426A-9A7C-4BB60BD07197}" destId="{FB6F9F2D-81DD-445F-BA88-A6CA764BD737}" srcOrd="4" destOrd="0" parTransId="{2950D371-F085-4620-BFCE-6B014789F21F}" sibTransId="{2F2F4593-0DEC-42CB-9253-3911A5CCB6D8}"/>
    <dgm:cxn modelId="{E355890E-D5F2-4679-A2AB-D435EDDA7E5E}" srcId="{7DF3576B-9D12-426A-9A7C-4BB60BD07197}" destId="{3DCCA723-01C7-496A-B909-F909338BCAA3}" srcOrd="1" destOrd="0" parTransId="{73276883-D49B-4B19-8818-BBC3CACEE1A5}" sibTransId="{013DEA32-82FD-470F-8B42-4F090760894F}"/>
    <dgm:cxn modelId="{6259A685-1872-41F4-AF92-5B0DF3C65631}" srcId="{7DF3576B-9D12-426A-9A7C-4BB60BD07197}" destId="{C598F8F0-E34F-48C3-8BFD-CF949786BDE3}" srcOrd="2" destOrd="0" parTransId="{CCB083BA-29A3-4EA7-AC5E-094B8002378C}" sibTransId="{88CC4317-8B7B-486E-B037-84EE9EDFC2B4}"/>
    <dgm:cxn modelId="{5056AA15-1340-484B-8750-B86CF672FDE5}" type="presOf" srcId="{3DCCA723-01C7-496A-B909-F909338BCAA3}" destId="{ED023EF7-5E9E-492D-A1DD-736FA867EEED}" srcOrd="0" destOrd="0" presId="urn:microsoft.com/office/officeart/2005/8/layout/chevron2"/>
    <dgm:cxn modelId="{6F27CB03-515E-42C2-A706-C0DD165C8511}" srcId="{69A0C062-0A37-4B31-A446-2B7FC53F1431}" destId="{3F5312EE-662C-467C-B578-D7B16E6DFCFC}" srcOrd="0" destOrd="0" parTransId="{6AC5E998-35F1-40C9-A951-BC044ADEAF6C}" sibTransId="{2D5BCD53-0513-47A0-AE6A-0529E9C72740}"/>
    <dgm:cxn modelId="{7F89F638-39B1-45EB-9EB4-0736555AD1B2}" srcId="{7FBDDB24-7D54-4527-85DC-9A8298980A95}" destId="{3C87155D-CD6F-4D3B-8B5F-4F03B6A62B14}" srcOrd="0" destOrd="0" parTransId="{BA0FB345-A552-4889-85F0-FC5B76C106A8}" sibTransId="{53CEF270-66EE-4A26-A54D-F541D63AE07A}"/>
    <dgm:cxn modelId="{42CA197C-2C58-4D55-87DB-F338CDA2D661}" type="presOf" srcId="{C1F073B0-9949-44F2-99F9-12B7A2E688F9}" destId="{DC7EF67B-EE2E-407A-BC4D-CAE25056D921}" srcOrd="0" destOrd="0" presId="urn:microsoft.com/office/officeart/2005/8/layout/chevron2"/>
    <dgm:cxn modelId="{B810A0F5-09CF-43BD-91B4-9B3AD7DCB1F8}" srcId="{3DCCA723-01C7-496A-B909-F909338BCAA3}" destId="{68887A7A-C561-418C-BF72-CB3A8022ACBE}" srcOrd="0" destOrd="0" parTransId="{14D3E4A1-4C53-42BA-AEB0-44107725481F}" sibTransId="{9B6EC6DA-01C1-4ED7-8A87-ABF42CD94594}"/>
    <dgm:cxn modelId="{772D88CE-8C8F-450A-B02F-67AE6C564B85}" type="presOf" srcId="{69A0C062-0A37-4B31-A446-2B7FC53F1431}" destId="{85DD9903-22FF-4CD7-9E66-9798E5DB544D}" srcOrd="0" destOrd="0" presId="urn:microsoft.com/office/officeart/2005/8/layout/chevron2"/>
    <dgm:cxn modelId="{56E56A15-08FC-4500-824B-8657B703C55A}" type="presOf" srcId="{FB6F9F2D-81DD-445F-BA88-A6CA764BD737}" destId="{831F0CFE-AC98-42F6-A5DE-639D72A8470C}" srcOrd="0" destOrd="0" presId="urn:microsoft.com/office/officeart/2005/8/layout/chevron2"/>
    <dgm:cxn modelId="{E31B6724-E4CA-4E31-B5C7-94F4959C6DA7}" type="presOf" srcId="{3C87155D-CD6F-4D3B-8B5F-4F03B6A62B14}" destId="{6DFF51A7-004C-49F7-8CEE-7FFA2AE49FAF}" srcOrd="0" destOrd="0" presId="urn:microsoft.com/office/officeart/2005/8/layout/chevron2"/>
    <dgm:cxn modelId="{79AD51ED-1798-4902-A038-F89C6CDA2060}" type="presOf" srcId="{BC0FFBEE-8EBA-4301-9A67-6C500E98B4F1}" destId="{3D519864-E1D2-430D-B809-6D6A9F35C0E1}" srcOrd="0" destOrd="0" presId="urn:microsoft.com/office/officeart/2005/8/layout/chevron2"/>
    <dgm:cxn modelId="{9D8180F9-A002-4FA4-B17A-3AA8B99E87B7}" type="presOf" srcId="{C598F8F0-E34F-48C3-8BFD-CF949786BDE3}" destId="{C51992D5-2B26-41AD-A442-6C7BDE98983A}" srcOrd="0" destOrd="0" presId="urn:microsoft.com/office/officeart/2005/8/layout/chevron2"/>
    <dgm:cxn modelId="{AC0B3CAF-2247-453B-81ED-9AA62935AA58}" type="presOf" srcId="{7DF3576B-9D12-426A-9A7C-4BB60BD07197}" destId="{640714BB-62E4-4BA9-9183-4B469A330838}" srcOrd="0" destOrd="0" presId="urn:microsoft.com/office/officeart/2005/8/layout/chevron2"/>
    <dgm:cxn modelId="{30964758-91AC-48EC-90A6-BFAC34D01B97}" type="presOf" srcId="{68887A7A-C561-418C-BF72-CB3A8022ACBE}" destId="{54A5ACD1-2C47-4A7A-84C2-94E2373DCD8B}" srcOrd="0" destOrd="0" presId="urn:microsoft.com/office/officeart/2005/8/layout/chevron2"/>
    <dgm:cxn modelId="{9F24E392-CB72-4E42-BCF6-5D971BBED3F1}" srcId="{7DF3576B-9D12-426A-9A7C-4BB60BD07197}" destId="{7FBDDB24-7D54-4527-85DC-9A8298980A95}" srcOrd="0" destOrd="0" parTransId="{BF5C116F-8749-4B58-B28A-EC8E9576B545}" sibTransId="{23F085D3-1C2D-465C-87ED-13A96F88C090}"/>
    <dgm:cxn modelId="{26F1F8FC-8E69-47AE-9865-5DD3C57CF303}" srcId="{C598F8F0-E34F-48C3-8BFD-CF949786BDE3}" destId="{BC0FFBEE-8EBA-4301-9A67-6C500E98B4F1}" srcOrd="0" destOrd="0" parTransId="{9A77F51B-B7D4-46D6-B8FA-9E64E86A843E}" sibTransId="{C5D05CF5-D62A-4F9D-9599-C1C6BB897769}"/>
    <dgm:cxn modelId="{5BAAB00A-3A86-4007-82AF-7EEAEC7CECD7}" type="presParOf" srcId="{640714BB-62E4-4BA9-9183-4B469A330838}" destId="{12A46D76-D7C9-49C9-9FD1-AE5E0C271653}" srcOrd="0" destOrd="0" presId="urn:microsoft.com/office/officeart/2005/8/layout/chevron2"/>
    <dgm:cxn modelId="{756EB9C0-E2B9-42F0-AC12-5F021A8F8E8A}" type="presParOf" srcId="{12A46D76-D7C9-49C9-9FD1-AE5E0C271653}" destId="{5CFEEF15-58F6-459F-972B-8E8DA361B3EE}" srcOrd="0" destOrd="0" presId="urn:microsoft.com/office/officeart/2005/8/layout/chevron2"/>
    <dgm:cxn modelId="{CAB13D2D-02A9-4767-B01D-6077B42B89CE}" type="presParOf" srcId="{12A46D76-D7C9-49C9-9FD1-AE5E0C271653}" destId="{6DFF51A7-004C-49F7-8CEE-7FFA2AE49FAF}" srcOrd="1" destOrd="0" presId="urn:microsoft.com/office/officeart/2005/8/layout/chevron2"/>
    <dgm:cxn modelId="{D5733273-6083-4C9E-B4DB-4A1E629A776B}" type="presParOf" srcId="{640714BB-62E4-4BA9-9183-4B469A330838}" destId="{25DADD9C-A3F1-49D2-8EC7-8B46D707DF06}" srcOrd="1" destOrd="0" presId="urn:microsoft.com/office/officeart/2005/8/layout/chevron2"/>
    <dgm:cxn modelId="{99A93B08-D297-481E-A599-7BD52762A7C0}" type="presParOf" srcId="{640714BB-62E4-4BA9-9183-4B469A330838}" destId="{EFDAC48B-9CC0-486E-8FC3-8BB24FEB4D51}" srcOrd="2" destOrd="0" presId="urn:microsoft.com/office/officeart/2005/8/layout/chevron2"/>
    <dgm:cxn modelId="{BB9BD4F5-1397-40EF-B197-9DE7FB8B2DAC}" type="presParOf" srcId="{EFDAC48B-9CC0-486E-8FC3-8BB24FEB4D51}" destId="{ED023EF7-5E9E-492D-A1DD-736FA867EEED}" srcOrd="0" destOrd="0" presId="urn:microsoft.com/office/officeart/2005/8/layout/chevron2"/>
    <dgm:cxn modelId="{C6B815DE-95A3-480B-B4A3-07849D06FDC3}" type="presParOf" srcId="{EFDAC48B-9CC0-486E-8FC3-8BB24FEB4D51}" destId="{54A5ACD1-2C47-4A7A-84C2-94E2373DCD8B}" srcOrd="1" destOrd="0" presId="urn:microsoft.com/office/officeart/2005/8/layout/chevron2"/>
    <dgm:cxn modelId="{CF87773A-0929-4108-BCAF-7533C326A973}" type="presParOf" srcId="{640714BB-62E4-4BA9-9183-4B469A330838}" destId="{C5138C50-9887-4EE9-B5D9-26152662FEF5}" srcOrd="3" destOrd="0" presId="urn:microsoft.com/office/officeart/2005/8/layout/chevron2"/>
    <dgm:cxn modelId="{29E4753B-B1D5-454F-9515-CC0D7624E2EA}" type="presParOf" srcId="{640714BB-62E4-4BA9-9183-4B469A330838}" destId="{D12B2727-F2F2-4C50-832B-C88AFA3F4E15}" srcOrd="4" destOrd="0" presId="urn:microsoft.com/office/officeart/2005/8/layout/chevron2"/>
    <dgm:cxn modelId="{2672826E-D481-465A-AEEC-950BDC954E07}" type="presParOf" srcId="{D12B2727-F2F2-4C50-832B-C88AFA3F4E15}" destId="{C51992D5-2B26-41AD-A442-6C7BDE98983A}" srcOrd="0" destOrd="0" presId="urn:microsoft.com/office/officeart/2005/8/layout/chevron2"/>
    <dgm:cxn modelId="{3B6F9C5A-86DF-4FB0-A30F-CBA9B6145D6B}" type="presParOf" srcId="{D12B2727-F2F2-4C50-832B-C88AFA3F4E15}" destId="{3D519864-E1D2-430D-B809-6D6A9F35C0E1}" srcOrd="1" destOrd="0" presId="urn:microsoft.com/office/officeart/2005/8/layout/chevron2"/>
    <dgm:cxn modelId="{EB7BD63D-CDAD-4E10-8FB5-3F02F5378659}" type="presParOf" srcId="{640714BB-62E4-4BA9-9183-4B469A330838}" destId="{48E863E9-6FF5-4B7B-BF5D-05BDE9A2E535}" srcOrd="5" destOrd="0" presId="urn:microsoft.com/office/officeart/2005/8/layout/chevron2"/>
    <dgm:cxn modelId="{BA3D1D77-7342-4FAD-B9B9-557F657EDF74}" type="presParOf" srcId="{640714BB-62E4-4BA9-9183-4B469A330838}" destId="{6607270E-9E10-4D6C-AE9C-D1A3C73095C4}" srcOrd="6" destOrd="0" presId="urn:microsoft.com/office/officeart/2005/8/layout/chevron2"/>
    <dgm:cxn modelId="{B4E2B043-2204-49C4-9DD0-14A093F6413B}" type="presParOf" srcId="{6607270E-9E10-4D6C-AE9C-D1A3C73095C4}" destId="{85DD9903-22FF-4CD7-9E66-9798E5DB544D}" srcOrd="0" destOrd="0" presId="urn:microsoft.com/office/officeart/2005/8/layout/chevron2"/>
    <dgm:cxn modelId="{DFAA63CA-57B2-4E6D-9E68-7DF12E0EECFA}" type="presParOf" srcId="{6607270E-9E10-4D6C-AE9C-D1A3C73095C4}" destId="{E351FE1B-C3A1-4BFF-840B-CDC5B665ADB2}" srcOrd="1" destOrd="0" presId="urn:microsoft.com/office/officeart/2005/8/layout/chevron2"/>
    <dgm:cxn modelId="{3F6479C7-97F6-4795-B752-751108D1762F}" type="presParOf" srcId="{640714BB-62E4-4BA9-9183-4B469A330838}" destId="{F904D605-1CC1-4D5B-BC43-5A43587A3B97}" srcOrd="7" destOrd="0" presId="urn:microsoft.com/office/officeart/2005/8/layout/chevron2"/>
    <dgm:cxn modelId="{7CF4523A-A84C-46B9-B989-9B06123BE1F4}" type="presParOf" srcId="{640714BB-62E4-4BA9-9183-4B469A330838}" destId="{E19AD8D8-1D2C-4A19-A727-D1B02C958EDF}" srcOrd="8" destOrd="0" presId="urn:microsoft.com/office/officeart/2005/8/layout/chevron2"/>
    <dgm:cxn modelId="{105706D4-680A-4EF4-9B2D-18D418A38F30}" type="presParOf" srcId="{E19AD8D8-1D2C-4A19-A727-D1B02C958EDF}" destId="{831F0CFE-AC98-42F6-A5DE-639D72A8470C}" srcOrd="0" destOrd="0" presId="urn:microsoft.com/office/officeart/2005/8/layout/chevron2"/>
    <dgm:cxn modelId="{A665DF96-C6F0-4E4B-83ED-C4857BD54130}" type="presParOf" srcId="{E19AD8D8-1D2C-4A19-A727-D1B02C958EDF}" destId="{DC7EF67B-EE2E-407A-BC4D-CAE25056D92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13E479-433A-44A9-8712-365CB4187791}" type="doc">
      <dgm:prSet loTypeId="urn:microsoft.com/office/officeart/2005/8/layout/radial2" loCatId="relationship" qsTypeId="urn:microsoft.com/office/officeart/2005/8/quickstyle/simple5" qsCatId="simple" csTypeId="urn:microsoft.com/office/officeart/2005/8/colors/colorful5" csCatId="colorful" phldr="1"/>
      <dgm:spPr/>
      <dgm:t>
        <a:bodyPr/>
        <a:lstStyle/>
        <a:p>
          <a:endParaRPr lang="es-MX"/>
        </a:p>
      </dgm:t>
    </dgm:pt>
    <dgm:pt modelId="{FEEC3460-27E2-472E-8445-C5FF59A0D349}">
      <dgm:prSet custT="1"/>
      <dgm:spPr>
        <a:solidFill>
          <a:srgbClr val="00A834"/>
        </a:solidFill>
        <a:ln>
          <a:solidFill>
            <a:srgbClr val="00A834"/>
          </a:solidFill>
        </a:ln>
      </dgm:spPr>
      <dgm:t>
        <a:bodyPr/>
        <a:lstStyle/>
        <a:p>
          <a:pPr rtl="0"/>
          <a:r>
            <a:rPr lang="es-ES" sz="1500" dirty="0" smtClean="0"/>
            <a:t>Estrategias de contratación</a:t>
          </a:r>
          <a:endParaRPr lang="es-MX" sz="1500" dirty="0"/>
        </a:p>
      </dgm:t>
    </dgm:pt>
    <dgm:pt modelId="{1BA66724-8F31-453E-84ED-42BB967DF999}" type="parTrans" cxnId="{B6593B77-E3A1-4998-8CA3-96376EE632EC}">
      <dgm:prSet/>
      <dgm:spPr/>
      <dgm:t>
        <a:bodyPr/>
        <a:lstStyle/>
        <a:p>
          <a:endParaRPr lang="es-MX"/>
        </a:p>
      </dgm:t>
    </dgm:pt>
    <dgm:pt modelId="{0394C599-3350-4FB0-A451-6A9F82DA1CB3}" type="sibTrans" cxnId="{B6593B77-E3A1-4998-8CA3-96376EE632EC}">
      <dgm:prSet/>
      <dgm:spPr/>
      <dgm:t>
        <a:bodyPr/>
        <a:lstStyle/>
        <a:p>
          <a:endParaRPr lang="es-MX"/>
        </a:p>
      </dgm:t>
    </dgm:pt>
    <dgm:pt modelId="{C0B9D83F-6C05-459A-8AC7-BF0892B504C2}">
      <dgm:prSet custT="1"/>
      <dgm:spPr/>
      <dgm:t>
        <a:bodyPr/>
        <a:lstStyle/>
        <a:p>
          <a:pPr rtl="0"/>
          <a:r>
            <a:rPr lang="es-ES" sz="1800" dirty="0" smtClean="0"/>
            <a:t>Eficiencia</a:t>
          </a:r>
          <a:endParaRPr lang="es-MX" sz="1800" dirty="0"/>
        </a:p>
      </dgm:t>
    </dgm:pt>
    <dgm:pt modelId="{0A62968F-0A6A-46E7-98E9-EA08ADF20C12}" type="parTrans" cxnId="{908C50A3-1437-421F-A8B0-3923BFCACC99}">
      <dgm:prSet/>
      <dgm:spPr/>
      <dgm:t>
        <a:bodyPr/>
        <a:lstStyle/>
        <a:p>
          <a:endParaRPr lang="es-MX"/>
        </a:p>
      </dgm:t>
    </dgm:pt>
    <dgm:pt modelId="{13D82737-D93E-4C08-87F5-4C5C326605AE}" type="sibTrans" cxnId="{908C50A3-1437-421F-A8B0-3923BFCACC99}">
      <dgm:prSet/>
      <dgm:spPr/>
      <dgm:t>
        <a:bodyPr/>
        <a:lstStyle/>
        <a:p>
          <a:endParaRPr lang="es-MX"/>
        </a:p>
      </dgm:t>
    </dgm:pt>
    <dgm:pt modelId="{6D17DA11-95D0-493E-8311-9053A53FD364}">
      <dgm:prSet custT="1"/>
      <dgm:spPr/>
      <dgm:t>
        <a:bodyPr/>
        <a:lstStyle/>
        <a:p>
          <a:pPr rtl="0"/>
          <a:r>
            <a:rPr lang="es-ES" sz="1800" dirty="0" smtClean="0"/>
            <a:t>Economía</a:t>
          </a:r>
          <a:endParaRPr lang="es-MX" sz="1800" dirty="0"/>
        </a:p>
      </dgm:t>
    </dgm:pt>
    <dgm:pt modelId="{74EEC094-9192-4DE6-B0D8-7BD08592BDE7}" type="parTrans" cxnId="{EBD28C34-1898-45E0-8EA1-3EBBF646D29A}">
      <dgm:prSet/>
      <dgm:spPr/>
      <dgm:t>
        <a:bodyPr/>
        <a:lstStyle/>
        <a:p>
          <a:endParaRPr lang="es-MX"/>
        </a:p>
      </dgm:t>
    </dgm:pt>
    <dgm:pt modelId="{82B5F3A4-14B5-47A4-B941-2676A3EED567}" type="sibTrans" cxnId="{EBD28C34-1898-45E0-8EA1-3EBBF646D29A}">
      <dgm:prSet/>
      <dgm:spPr/>
      <dgm:t>
        <a:bodyPr/>
        <a:lstStyle/>
        <a:p>
          <a:endParaRPr lang="es-MX"/>
        </a:p>
      </dgm:t>
    </dgm:pt>
    <dgm:pt modelId="{16ECE368-FBB9-4433-B4D0-27FEDF0479CD}">
      <dgm:prSet custT="1"/>
      <dgm:spPr/>
      <dgm:t>
        <a:bodyPr/>
        <a:lstStyle/>
        <a:p>
          <a:pPr rtl="0"/>
          <a:r>
            <a:rPr lang="es-ES" sz="1800" dirty="0" smtClean="0"/>
            <a:t>Eficacia</a:t>
          </a:r>
          <a:endParaRPr lang="es-MX" sz="1800" dirty="0"/>
        </a:p>
      </dgm:t>
    </dgm:pt>
    <dgm:pt modelId="{943F4F89-D181-484A-B641-EEF90FA56024}" type="parTrans" cxnId="{981222FC-2BB2-4466-A616-4F3DA66B49B7}">
      <dgm:prSet/>
      <dgm:spPr/>
      <dgm:t>
        <a:bodyPr/>
        <a:lstStyle/>
        <a:p>
          <a:endParaRPr lang="es-MX"/>
        </a:p>
      </dgm:t>
    </dgm:pt>
    <dgm:pt modelId="{09B05F04-19FD-42E8-AAFA-850EC5451545}" type="sibTrans" cxnId="{981222FC-2BB2-4466-A616-4F3DA66B49B7}">
      <dgm:prSet/>
      <dgm:spPr/>
      <dgm:t>
        <a:bodyPr/>
        <a:lstStyle/>
        <a:p>
          <a:endParaRPr lang="es-MX"/>
        </a:p>
      </dgm:t>
    </dgm:pt>
    <dgm:pt modelId="{9D25D2C7-30F3-47E9-892F-9487A7D4C2D3}">
      <dgm:prSet custT="1"/>
      <dgm:spPr/>
      <dgm:t>
        <a:bodyPr/>
        <a:lstStyle/>
        <a:p>
          <a:pPr rtl="0"/>
          <a:r>
            <a:rPr lang="es-ES" sz="1500" dirty="0" smtClean="0"/>
            <a:t>Competencia en las contrataciones públicas</a:t>
          </a:r>
          <a:endParaRPr lang="es-MX" sz="1500" dirty="0"/>
        </a:p>
      </dgm:t>
    </dgm:pt>
    <dgm:pt modelId="{C0E9CF30-FD69-4559-9184-9351FF812E9A}" type="parTrans" cxnId="{F7C667F4-AED6-4110-8EA5-94F76767711E}">
      <dgm:prSet/>
      <dgm:spPr/>
      <dgm:t>
        <a:bodyPr/>
        <a:lstStyle/>
        <a:p>
          <a:endParaRPr lang="es-MX"/>
        </a:p>
      </dgm:t>
    </dgm:pt>
    <dgm:pt modelId="{6C1AA16D-277C-4FAD-8172-B481633B3206}" type="sibTrans" cxnId="{F7C667F4-AED6-4110-8EA5-94F76767711E}">
      <dgm:prSet/>
      <dgm:spPr/>
      <dgm:t>
        <a:bodyPr/>
        <a:lstStyle/>
        <a:p>
          <a:endParaRPr lang="es-MX"/>
        </a:p>
      </dgm:t>
    </dgm:pt>
    <dgm:pt modelId="{8924DA89-EB15-4E38-B17D-BC7D92D69C69}">
      <dgm:prSet custT="1"/>
      <dgm:spPr/>
      <dgm:t>
        <a:bodyPr/>
        <a:lstStyle/>
        <a:p>
          <a:pPr rtl="0"/>
          <a:r>
            <a:rPr lang="es-ES" sz="1800" dirty="0" smtClean="0"/>
            <a:t>Economía</a:t>
          </a:r>
          <a:endParaRPr lang="es-MX" sz="1800" dirty="0"/>
        </a:p>
      </dgm:t>
    </dgm:pt>
    <dgm:pt modelId="{CF3CBACA-FC9B-4886-A6D2-10E3D74E6A8A}" type="parTrans" cxnId="{8053A436-9DD9-478E-BE4A-C7DCC155AFD7}">
      <dgm:prSet/>
      <dgm:spPr/>
      <dgm:t>
        <a:bodyPr/>
        <a:lstStyle/>
        <a:p>
          <a:endParaRPr lang="es-MX"/>
        </a:p>
      </dgm:t>
    </dgm:pt>
    <dgm:pt modelId="{DD698A1C-27D2-46FB-B2A9-8AC6273EB231}" type="sibTrans" cxnId="{8053A436-9DD9-478E-BE4A-C7DCC155AFD7}">
      <dgm:prSet/>
      <dgm:spPr/>
      <dgm:t>
        <a:bodyPr/>
        <a:lstStyle/>
        <a:p>
          <a:endParaRPr lang="es-MX"/>
        </a:p>
      </dgm:t>
    </dgm:pt>
    <dgm:pt modelId="{7BFB4C63-06BD-4EBE-A7FF-FE27AE93ADF8}">
      <dgm:prSet custT="1"/>
      <dgm:spPr/>
      <dgm:t>
        <a:bodyPr/>
        <a:lstStyle/>
        <a:p>
          <a:pPr rtl="0"/>
          <a:r>
            <a:rPr lang="es-ES" sz="1800" dirty="0" smtClean="0"/>
            <a:t>Eficiencia</a:t>
          </a:r>
          <a:endParaRPr lang="es-MX" sz="1800" dirty="0"/>
        </a:p>
      </dgm:t>
    </dgm:pt>
    <dgm:pt modelId="{5F7AEF78-C5E8-4D72-BE7A-E8F26A8D8AF3}" type="parTrans" cxnId="{39F059F2-1B40-470D-A44F-E5FE2FA8D864}">
      <dgm:prSet/>
      <dgm:spPr/>
      <dgm:t>
        <a:bodyPr/>
        <a:lstStyle/>
        <a:p>
          <a:endParaRPr lang="es-MX"/>
        </a:p>
      </dgm:t>
    </dgm:pt>
    <dgm:pt modelId="{73C32FDD-4276-4091-9C95-A8E941066473}" type="sibTrans" cxnId="{39F059F2-1B40-470D-A44F-E5FE2FA8D864}">
      <dgm:prSet/>
      <dgm:spPr/>
      <dgm:t>
        <a:bodyPr/>
        <a:lstStyle/>
        <a:p>
          <a:endParaRPr lang="es-MX"/>
        </a:p>
      </dgm:t>
    </dgm:pt>
    <dgm:pt modelId="{F46D1EBA-D78C-4371-B161-AAE3ED7B5629}">
      <dgm:prSet custT="1"/>
      <dgm:spPr/>
      <dgm:t>
        <a:bodyPr/>
        <a:lstStyle/>
        <a:p>
          <a:pPr rtl="0"/>
          <a:r>
            <a:rPr lang="es-ES" sz="1500" smtClean="0">
              <a:solidFill>
                <a:schemeClr val="tx1"/>
              </a:solidFill>
            </a:rPr>
            <a:t>Contrataciones electrónicas</a:t>
          </a:r>
          <a:endParaRPr lang="es-MX" sz="1500" dirty="0"/>
        </a:p>
      </dgm:t>
    </dgm:pt>
    <dgm:pt modelId="{6F633134-0AE7-4D14-AF83-64C88FF0B30D}" type="parTrans" cxnId="{AD92001B-D020-45AF-86A7-E4939F1B6A13}">
      <dgm:prSet/>
      <dgm:spPr/>
      <dgm:t>
        <a:bodyPr/>
        <a:lstStyle/>
        <a:p>
          <a:endParaRPr lang="es-MX"/>
        </a:p>
      </dgm:t>
    </dgm:pt>
    <dgm:pt modelId="{650E0B4D-785A-4ED5-8FB5-B84C00C7001B}" type="sibTrans" cxnId="{AD92001B-D020-45AF-86A7-E4939F1B6A13}">
      <dgm:prSet/>
      <dgm:spPr/>
      <dgm:t>
        <a:bodyPr/>
        <a:lstStyle/>
        <a:p>
          <a:endParaRPr lang="es-MX"/>
        </a:p>
      </dgm:t>
    </dgm:pt>
    <dgm:pt modelId="{CAEE464F-DF8E-414B-B594-F03AAF05DD44}">
      <dgm:prSet custT="1"/>
      <dgm:spPr/>
      <dgm:t>
        <a:bodyPr/>
        <a:lstStyle/>
        <a:p>
          <a:pPr rtl="0"/>
          <a:r>
            <a:rPr lang="es-ES" sz="1600" dirty="0" smtClean="0"/>
            <a:t>Eficacia</a:t>
          </a:r>
          <a:endParaRPr lang="es-MX" sz="1600" dirty="0"/>
        </a:p>
      </dgm:t>
    </dgm:pt>
    <dgm:pt modelId="{A287F75C-178A-4AD1-B232-B73D00284B9B}" type="parTrans" cxnId="{D963B9E6-311D-4896-9DE8-DDA6931BA8CE}">
      <dgm:prSet/>
      <dgm:spPr/>
      <dgm:t>
        <a:bodyPr/>
        <a:lstStyle/>
        <a:p>
          <a:endParaRPr lang="es-MX"/>
        </a:p>
      </dgm:t>
    </dgm:pt>
    <dgm:pt modelId="{0C1D763B-56C9-4884-A415-2C3EDAF045E5}" type="sibTrans" cxnId="{D963B9E6-311D-4896-9DE8-DDA6931BA8CE}">
      <dgm:prSet/>
      <dgm:spPr/>
      <dgm:t>
        <a:bodyPr/>
        <a:lstStyle/>
        <a:p>
          <a:endParaRPr lang="es-MX"/>
        </a:p>
      </dgm:t>
    </dgm:pt>
    <dgm:pt modelId="{614E3C89-617B-423A-9382-95559E053E2F}">
      <dgm:prSet custT="1"/>
      <dgm:spPr/>
      <dgm:t>
        <a:bodyPr/>
        <a:lstStyle/>
        <a:p>
          <a:pPr rtl="0"/>
          <a:r>
            <a:rPr lang="es-ES" sz="1600" dirty="0" smtClean="0"/>
            <a:t>Economía</a:t>
          </a:r>
          <a:endParaRPr lang="es-MX" sz="1600" dirty="0"/>
        </a:p>
      </dgm:t>
    </dgm:pt>
    <dgm:pt modelId="{939D1CEC-C741-4174-A5BD-D47EEE2FC88A}" type="parTrans" cxnId="{BBD38FB6-4E4A-44FF-8862-958EE1FFE9C9}">
      <dgm:prSet/>
      <dgm:spPr/>
      <dgm:t>
        <a:bodyPr/>
        <a:lstStyle/>
        <a:p>
          <a:endParaRPr lang="es-MX"/>
        </a:p>
      </dgm:t>
    </dgm:pt>
    <dgm:pt modelId="{9CAEE146-1D08-4A78-821C-09DB620CBA43}" type="sibTrans" cxnId="{BBD38FB6-4E4A-44FF-8862-958EE1FFE9C9}">
      <dgm:prSet/>
      <dgm:spPr/>
      <dgm:t>
        <a:bodyPr/>
        <a:lstStyle/>
        <a:p>
          <a:endParaRPr lang="es-MX"/>
        </a:p>
      </dgm:t>
    </dgm:pt>
    <dgm:pt modelId="{D500CA23-16B6-4A92-B0BD-1CA6C00B983C}" type="pres">
      <dgm:prSet presAssocID="{0613E479-433A-44A9-8712-365CB4187791}" presName="composite" presStyleCnt="0">
        <dgm:presLayoutVars>
          <dgm:chMax val="5"/>
          <dgm:dir/>
          <dgm:animLvl val="ctr"/>
          <dgm:resizeHandles val="exact"/>
        </dgm:presLayoutVars>
      </dgm:prSet>
      <dgm:spPr/>
      <dgm:t>
        <a:bodyPr/>
        <a:lstStyle/>
        <a:p>
          <a:endParaRPr lang="es-MX"/>
        </a:p>
      </dgm:t>
    </dgm:pt>
    <dgm:pt modelId="{BD1A29EF-DF6C-4802-A185-1A3BA3E7C124}" type="pres">
      <dgm:prSet presAssocID="{0613E479-433A-44A9-8712-365CB4187791}" presName="cycle" presStyleCnt="0"/>
      <dgm:spPr/>
    </dgm:pt>
    <dgm:pt modelId="{14AC1A3B-047C-4700-BC94-1D2EBD2E73BC}" type="pres">
      <dgm:prSet presAssocID="{0613E479-433A-44A9-8712-365CB4187791}" presName="centerShape" presStyleCnt="0"/>
      <dgm:spPr/>
    </dgm:pt>
    <dgm:pt modelId="{7FCEA872-855E-4EA1-BC3A-6249F6D462BD}" type="pres">
      <dgm:prSet presAssocID="{0613E479-433A-44A9-8712-365CB4187791}" presName="connSite" presStyleLbl="node1" presStyleIdx="0" presStyleCnt="4"/>
      <dgm:spPr/>
    </dgm:pt>
    <dgm:pt modelId="{067458E5-9182-43CC-867E-7B6E5BF822ED}" type="pres">
      <dgm:prSet presAssocID="{0613E479-433A-44A9-8712-365CB4187791}" presName="visible" presStyleLbl="node1" presStyleIdx="0" presStyleCnt="4" custLinFactNeighborX="328" custLinFactNeighborY="620"/>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B27646E1-323C-4A3A-9382-5D1A26197F6C}" type="pres">
      <dgm:prSet presAssocID="{C0E9CF30-FD69-4559-9184-9351FF812E9A}" presName="Name25" presStyleLbl="parChTrans1D1" presStyleIdx="0" presStyleCnt="3"/>
      <dgm:spPr/>
      <dgm:t>
        <a:bodyPr/>
        <a:lstStyle/>
        <a:p>
          <a:endParaRPr lang="es-MX"/>
        </a:p>
      </dgm:t>
    </dgm:pt>
    <dgm:pt modelId="{00B07EF8-DEFA-4B74-B8F7-133E2822D9F0}" type="pres">
      <dgm:prSet presAssocID="{9D25D2C7-30F3-47E9-892F-9487A7D4C2D3}" presName="node" presStyleCnt="0"/>
      <dgm:spPr/>
    </dgm:pt>
    <dgm:pt modelId="{7111BBA8-B9DE-4CE5-B287-C5361A46FB1A}" type="pres">
      <dgm:prSet presAssocID="{9D25D2C7-30F3-47E9-892F-9487A7D4C2D3}" presName="parentNode" presStyleLbl="node1" presStyleIdx="1" presStyleCnt="4" custScaleX="113755" custScaleY="116809">
        <dgm:presLayoutVars>
          <dgm:chMax val="1"/>
          <dgm:bulletEnabled val="1"/>
        </dgm:presLayoutVars>
      </dgm:prSet>
      <dgm:spPr/>
      <dgm:t>
        <a:bodyPr/>
        <a:lstStyle/>
        <a:p>
          <a:endParaRPr lang="es-MX"/>
        </a:p>
      </dgm:t>
    </dgm:pt>
    <dgm:pt modelId="{4382A00D-ACFE-4D6D-AAB3-73CE498DE49B}" type="pres">
      <dgm:prSet presAssocID="{9D25D2C7-30F3-47E9-892F-9487A7D4C2D3}" presName="childNode" presStyleLbl="revTx" presStyleIdx="0" presStyleCnt="3">
        <dgm:presLayoutVars>
          <dgm:bulletEnabled val="1"/>
        </dgm:presLayoutVars>
      </dgm:prSet>
      <dgm:spPr/>
      <dgm:t>
        <a:bodyPr/>
        <a:lstStyle/>
        <a:p>
          <a:endParaRPr lang="es-MX"/>
        </a:p>
      </dgm:t>
    </dgm:pt>
    <dgm:pt modelId="{FA2F1B79-A0FD-4C85-99B4-A00432660A51}" type="pres">
      <dgm:prSet presAssocID="{6F633134-0AE7-4D14-AF83-64C88FF0B30D}" presName="Name25" presStyleLbl="parChTrans1D1" presStyleIdx="1" presStyleCnt="3"/>
      <dgm:spPr/>
      <dgm:t>
        <a:bodyPr/>
        <a:lstStyle/>
        <a:p>
          <a:endParaRPr lang="es-MX"/>
        </a:p>
      </dgm:t>
    </dgm:pt>
    <dgm:pt modelId="{FAA1D010-E05F-4808-901C-08AE5E6F6DF2}" type="pres">
      <dgm:prSet presAssocID="{F46D1EBA-D78C-4371-B161-AAE3ED7B5629}" presName="node" presStyleCnt="0"/>
      <dgm:spPr/>
    </dgm:pt>
    <dgm:pt modelId="{85ACFFA6-0838-4DDE-BB42-C965F5F15EA2}" type="pres">
      <dgm:prSet presAssocID="{F46D1EBA-D78C-4371-B161-AAE3ED7B5629}" presName="parentNode" presStyleLbl="node1" presStyleIdx="2" presStyleCnt="4" custScaleX="122331" custScaleY="116320">
        <dgm:presLayoutVars>
          <dgm:chMax val="1"/>
          <dgm:bulletEnabled val="1"/>
        </dgm:presLayoutVars>
      </dgm:prSet>
      <dgm:spPr/>
      <dgm:t>
        <a:bodyPr/>
        <a:lstStyle/>
        <a:p>
          <a:endParaRPr lang="es-MX"/>
        </a:p>
      </dgm:t>
    </dgm:pt>
    <dgm:pt modelId="{91B9357E-07C5-426F-86DA-0FBF505E74C0}" type="pres">
      <dgm:prSet presAssocID="{F46D1EBA-D78C-4371-B161-AAE3ED7B5629}" presName="childNode" presStyleLbl="revTx" presStyleIdx="1" presStyleCnt="3">
        <dgm:presLayoutVars>
          <dgm:bulletEnabled val="1"/>
        </dgm:presLayoutVars>
      </dgm:prSet>
      <dgm:spPr/>
      <dgm:t>
        <a:bodyPr/>
        <a:lstStyle/>
        <a:p>
          <a:endParaRPr lang="es-MX"/>
        </a:p>
      </dgm:t>
    </dgm:pt>
    <dgm:pt modelId="{1738B650-37BF-430D-A683-2AEA17845BD1}" type="pres">
      <dgm:prSet presAssocID="{1BA66724-8F31-453E-84ED-42BB967DF999}" presName="Name25" presStyleLbl="parChTrans1D1" presStyleIdx="2" presStyleCnt="3"/>
      <dgm:spPr/>
      <dgm:t>
        <a:bodyPr/>
        <a:lstStyle/>
        <a:p>
          <a:endParaRPr lang="es-MX"/>
        </a:p>
      </dgm:t>
    </dgm:pt>
    <dgm:pt modelId="{92565CC1-CCC9-4EC2-B55C-0CA86AEC19FF}" type="pres">
      <dgm:prSet presAssocID="{FEEC3460-27E2-472E-8445-C5FF59A0D349}" presName="node" presStyleCnt="0"/>
      <dgm:spPr/>
    </dgm:pt>
    <dgm:pt modelId="{735C833E-8297-4257-9E3A-83A078A23F3B}" type="pres">
      <dgm:prSet presAssocID="{FEEC3460-27E2-472E-8445-C5FF59A0D349}" presName="parentNode" presStyleLbl="node1" presStyleIdx="3" presStyleCnt="4" custScaleX="118653" custScaleY="118085">
        <dgm:presLayoutVars>
          <dgm:chMax val="1"/>
          <dgm:bulletEnabled val="1"/>
        </dgm:presLayoutVars>
      </dgm:prSet>
      <dgm:spPr/>
      <dgm:t>
        <a:bodyPr/>
        <a:lstStyle/>
        <a:p>
          <a:endParaRPr lang="es-MX"/>
        </a:p>
      </dgm:t>
    </dgm:pt>
    <dgm:pt modelId="{D2AFEDAF-A3E2-450F-A7FB-F0CE257AEC4B}" type="pres">
      <dgm:prSet presAssocID="{FEEC3460-27E2-472E-8445-C5FF59A0D349}" presName="childNode" presStyleLbl="revTx" presStyleIdx="2" presStyleCnt="3">
        <dgm:presLayoutVars>
          <dgm:bulletEnabled val="1"/>
        </dgm:presLayoutVars>
      </dgm:prSet>
      <dgm:spPr/>
      <dgm:t>
        <a:bodyPr/>
        <a:lstStyle/>
        <a:p>
          <a:endParaRPr lang="es-MX"/>
        </a:p>
      </dgm:t>
    </dgm:pt>
  </dgm:ptLst>
  <dgm:cxnLst>
    <dgm:cxn modelId="{AD92001B-D020-45AF-86A7-E4939F1B6A13}" srcId="{0613E479-433A-44A9-8712-365CB4187791}" destId="{F46D1EBA-D78C-4371-B161-AAE3ED7B5629}" srcOrd="1" destOrd="0" parTransId="{6F633134-0AE7-4D14-AF83-64C88FF0B30D}" sibTransId="{650E0B4D-785A-4ED5-8FB5-B84C00C7001B}"/>
    <dgm:cxn modelId="{51F38270-CFF1-482B-A691-76DA2ABA1903}" type="presOf" srcId="{FEEC3460-27E2-472E-8445-C5FF59A0D349}" destId="{735C833E-8297-4257-9E3A-83A078A23F3B}" srcOrd="0" destOrd="0" presId="urn:microsoft.com/office/officeart/2005/8/layout/radial2"/>
    <dgm:cxn modelId="{F55C4794-9996-45EA-95B3-2C4A1B3AED26}" type="presOf" srcId="{6D17DA11-95D0-493E-8311-9053A53FD364}" destId="{D2AFEDAF-A3E2-450F-A7FB-F0CE257AEC4B}" srcOrd="0" destOrd="1" presId="urn:microsoft.com/office/officeart/2005/8/layout/radial2"/>
    <dgm:cxn modelId="{C4A4D638-252E-452A-866D-656AC9FB70C2}" type="presOf" srcId="{8924DA89-EB15-4E38-B17D-BC7D92D69C69}" destId="{4382A00D-ACFE-4D6D-AAB3-73CE498DE49B}" srcOrd="0" destOrd="0" presId="urn:microsoft.com/office/officeart/2005/8/layout/radial2"/>
    <dgm:cxn modelId="{7E5366C7-2FED-435D-9665-B1E03664F001}" type="presOf" srcId="{1BA66724-8F31-453E-84ED-42BB967DF999}" destId="{1738B650-37BF-430D-A683-2AEA17845BD1}" srcOrd="0" destOrd="0" presId="urn:microsoft.com/office/officeart/2005/8/layout/radial2"/>
    <dgm:cxn modelId="{2E1BFD80-D418-4521-B9E2-1F70E08E0A4E}" type="presOf" srcId="{7BFB4C63-06BD-4EBE-A7FF-FE27AE93ADF8}" destId="{4382A00D-ACFE-4D6D-AAB3-73CE498DE49B}" srcOrd="0" destOrd="1" presId="urn:microsoft.com/office/officeart/2005/8/layout/radial2"/>
    <dgm:cxn modelId="{39F059F2-1B40-470D-A44F-E5FE2FA8D864}" srcId="{9D25D2C7-30F3-47E9-892F-9487A7D4C2D3}" destId="{7BFB4C63-06BD-4EBE-A7FF-FE27AE93ADF8}" srcOrd="1" destOrd="0" parTransId="{5F7AEF78-C5E8-4D72-BE7A-E8F26A8D8AF3}" sibTransId="{73C32FDD-4276-4091-9C95-A8E941066473}"/>
    <dgm:cxn modelId="{A9B8953F-EBCF-428A-93C7-C3262BB9ACDD}" type="presOf" srcId="{F46D1EBA-D78C-4371-B161-AAE3ED7B5629}" destId="{85ACFFA6-0838-4DDE-BB42-C965F5F15EA2}" srcOrd="0" destOrd="0" presId="urn:microsoft.com/office/officeart/2005/8/layout/radial2"/>
    <dgm:cxn modelId="{D597F7BB-C113-473B-929D-EB3461313F42}" type="presOf" srcId="{16ECE368-FBB9-4433-B4D0-27FEDF0479CD}" destId="{D2AFEDAF-A3E2-450F-A7FB-F0CE257AEC4B}" srcOrd="0" destOrd="2" presId="urn:microsoft.com/office/officeart/2005/8/layout/radial2"/>
    <dgm:cxn modelId="{908C50A3-1437-421F-A8B0-3923BFCACC99}" srcId="{FEEC3460-27E2-472E-8445-C5FF59A0D349}" destId="{C0B9D83F-6C05-459A-8AC7-BF0892B504C2}" srcOrd="0" destOrd="0" parTransId="{0A62968F-0A6A-46E7-98E9-EA08ADF20C12}" sibTransId="{13D82737-D93E-4C08-87F5-4C5C326605AE}"/>
    <dgm:cxn modelId="{1A4B5D97-B9D6-4E23-95D6-3385D5C57682}" type="presOf" srcId="{0613E479-433A-44A9-8712-365CB4187791}" destId="{D500CA23-16B6-4A92-B0BD-1CA6C00B983C}" srcOrd="0" destOrd="0" presId="urn:microsoft.com/office/officeart/2005/8/layout/radial2"/>
    <dgm:cxn modelId="{F7C667F4-AED6-4110-8EA5-94F76767711E}" srcId="{0613E479-433A-44A9-8712-365CB4187791}" destId="{9D25D2C7-30F3-47E9-892F-9487A7D4C2D3}" srcOrd="0" destOrd="0" parTransId="{C0E9CF30-FD69-4559-9184-9351FF812E9A}" sibTransId="{6C1AA16D-277C-4FAD-8172-B481633B3206}"/>
    <dgm:cxn modelId="{2C5B49C1-63FA-4B96-BA7B-776A2324D82A}" type="presOf" srcId="{9D25D2C7-30F3-47E9-892F-9487A7D4C2D3}" destId="{7111BBA8-B9DE-4CE5-B287-C5361A46FB1A}" srcOrd="0" destOrd="0" presId="urn:microsoft.com/office/officeart/2005/8/layout/radial2"/>
    <dgm:cxn modelId="{4B0D1CBF-39B7-4596-95E9-62D7D9E3BBCA}" type="presOf" srcId="{6F633134-0AE7-4D14-AF83-64C88FF0B30D}" destId="{FA2F1B79-A0FD-4C85-99B4-A00432660A51}" srcOrd="0" destOrd="0" presId="urn:microsoft.com/office/officeart/2005/8/layout/radial2"/>
    <dgm:cxn modelId="{BBD38FB6-4E4A-44FF-8862-958EE1FFE9C9}" srcId="{F46D1EBA-D78C-4371-B161-AAE3ED7B5629}" destId="{614E3C89-617B-423A-9382-95559E053E2F}" srcOrd="1" destOrd="0" parTransId="{939D1CEC-C741-4174-A5BD-D47EEE2FC88A}" sibTransId="{9CAEE146-1D08-4A78-821C-09DB620CBA43}"/>
    <dgm:cxn modelId="{B6593B77-E3A1-4998-8CA3-96376EE632EC}" srcId="{0613E479-433A-44A9-8712-365CB4187791}" destId="{FEEC3460-27E2-472E-8445-C5FF59A0D349}" srcOrd="2" destOrd="0" parTransId="{1BA66724-8F31-453E-84ED-42BB967DF999}" sibTransId="{0394C599-3350-4FB0-A451-6A9F82DA1CB3}"/>
    <dgm:cxn modelId="{F8592D3E-548D-4FE8-A3C5-40EC4175FEB9}" type="presOf" srcId="{C0B9D83F-6C05-459A-8AC7-BF0892B504C2}" destId="{D2AFEDAF-A3E2-450F-A7FB-F0CE257AEC4B}" srcOrd="0" destOrd="0" presId="urn:microsoft.com/office/officeart/2005/8/layout/radial2"/>
    <dgm:cxn modelId="{EBD28C34-1898-45E0-8EA1-3EBBF646D29A}" srcId="{FEEC3460-27E2-472E-8445-C5FF59A0D349}" destId="{6D17DA11-95D0-493E-8311-9053A53FD364}" srcOrd="1" destOrd="0" parTransId="{74EEC094-9192-4DE6-B0D8-7BD08592BDE7}" sibTransId="{82B5F3A4-14B5-47A4-B941-2676A3EED567}"/>
    <dgm:cxn modelId="{8053A436-9DD9-478E-BE4A-C7DCC155AFD7}" srcId="{9D25D2C7-30F3-47E9-892F-9487A7D4C2D3}" destId="{8924DA89-EB15-4E38-B17D-BC7D92D69C69}" srcOrd="0" destOrd="0" parTransId="{CF3CBACA-FC9B-4886-A6D2-10E3D74E6A8A}" sibTransId="{DD698A1C-27D2-46FB-B2A9-8AC6273EB231}"/>
    <dgm:cxn modelId="{D963B9E6-311D-4896-9DE8-DDA6931BA8CE}" srcId="{F46D1EBA-D78C-4371-B161-AAE3ED7B5629}" destId="{CAEE464F-DF8E-414B-B594-F03AAF05DD44}" srcOrd="0" destOrd="0" parTransId="{A287F75C-178A-4AD1-B232-B73D00284B9B}" sibTransId="{0C1D763B-56C9-4884-A415-2C3EDAF045E5}"/>
    <dgm:cxn modelId="{5FD82629-5259-42E7-A160-C4F030F82968}" type="presOf" srcId="{CAEE464F-DF8E-414B-B594-F03AAF05DD44}" destId="{91B9357E-07C5-426F-86DA-0FBF505E74C0}" srcOrd="0" destOrd="0" presId="urn:microsoft.com/office/officeart/2005/8/layout/radial2"/>
    <dgm:cxn modelId="{D4F46023-D648-402E-95B4-74D2DA95D635}" type="presOf" srcId="{C0E9CF30-FD69-4559-9184-9351FF812E9A}" destId="{B27646E1-323C-4A3A-9382-5D1A26197F6C}" srcOrd="0" destOrd="0" presId="urn:microsoft.com/office/officeart/2005/8/layout/radial2"/>
    <dgm:cxn modelId="{981222FC-2BB2-4466-A616-4F3DA66B49B7}" srcId="{FEEC3460-27E2-472E-8445-C5FF59A0D349}" destId="{16ECE368-FBB9-4433-B4D0-27FEDF0479CD}" srcOrd="2" destOrd="0" parTransId="{943F4F89-D181-484A-B641-EEF90FA56024}" sibTransId="{09B05F04-19FD-42E8-AAFA-850EC5451545}"/>
    <dgm:cxn modelId="{9165B21D-0B5C-4362-9AAE-D45114FA89B4}" type="presOf" srcId="{614E3C89-617B-423A-9382-95559E053E2F}" destId="{91B9357E-07C5-426F-86DA-0FBF505E74C0}" srcOrd="0" destOrd="1" presId="urn:microsoft.com/office/officeart/2005/8/layout/radial2"/>
    <dgm:cxn modelId="{3DC33E26-AC80-4BFC-840B-3B78BEB58B60}" type="presParOf" srcId="{D500CA23-16B6-4A92-B0BD-1CA6C00B983C}" destId="{BD1A29EF-DF6C-4802-A185-1A3BA3E7C124}" srcOrd="0" destOrd="0" presId="urn:microsoft.com/office/officeart/2005/8/layout/radial2"/>
    <dgm:cxn modelId="{0FCDB4E7-B8B2-47FE-A8EF-ED6AF5D59B98}" type="presParOf" srcId="{BD1A29EF-DF6C-4802-A185-1A3BA3E7C124}" destId="{14AC1A3B-047C-4700-BC94-1D2EBD2E73BC}" srcOrd="0" destOrd="0" presId="urn:microsoft.com/office/officeart/2005/8/layout/radial2"/>
    <dgm:cxn modelId="{6638E1D7-EE58-492A-BE55-B4F3AFC45532}" type="presParOf" srcId="{14AC1A3B-047C-4700-BC94-1D2EBD2E73BC}" destId="{7FCEA872-855E-4EA1-BC3A-6249F6D462BD}" srcOrd="0" destOrd="0" presId="urn:microsoft.com/office/officeart/2005/8/layout/radial2"/>
    <dgm:cxn modelId="{6B359468-25E3-4216-BE5A-05E15828A73B}" type="presParOf" srcId="{14AC1A3B-047C-4700-BC94-1D2EBD2E73BC}" destId="{067458E5-9182-43CC-867E-7B6E5BF822ED}" srcOrd="1" destOrd="0" presId="urn:microsoft.com/office/officeart/2005/8/layout/radial2"/>
    <dgm:cxn modelId="{5E664132-DF86-4C57-8D05-D9D38D9F0FB1}" type="presParOf" srcId="{BD1A29EF-DF6C-4802-A185-1A3BA3E7C124}" destId="{B27646E1-323C-4A3A-9382-5D1A26197F6C}" srcOrd="1" destOrd="0" presId="urn:microsoft.com/office/officeart/2005/8/layout/radial2"/>
    <dgm:cxn modelId="{FB41EAA3-CB02-4E2E-9607-B19CB49C7623}" type="presParOf" srcId="{BD1A29EF-DF6C-4802-A185-1A3BA3E7C124}" destId="{00B07EF8-DEFA-4B74-B8F7-133E2822D9F0}" srcOrd="2" destOrd="0" presId="urn:microsoft.com/office/officeart/2005/8/layout/radial2"/>
    <dgm:cxn modelId="{4DE927B6-7509-4293-ABF9-1D8A0A2F48DA}" type="presParOf" srcId="{00B07EF8-DEFA-4B74-B8F7-133E2822D9F0}" destId="{7111BBA8-B9DE-4CE5-B287-C5361A46FB1A}" srcOrd="0" destOrd="0" presId="urn:microsoft.com/office/officeart/2005/8/layout/radial2"/>
    <dgm:cxn modelId="{30EE5C8E-3A68-439C-B8CC-E4B3F2E4E959}" type="presParOf" srcId="{00B07EF8-DEFA-4B74-B8F7-133E2822D9F0}" destId="{4382A00D-ACFE-4D6D-AAB3-73CE498DE49B}" srcOrd="1" destOrd="0" presId="urn:microsoft.com/office/officeart/2005/8/layout/radial2"/>
    <dgm:cxn modelId="{DFEA7170-C9D8-4175-918C-A889A36688DF}" type="presParOf" srcId="{BD1A29EF-DF6C-4802-A185-1A3BA3E7C124}" destId="{FA2F1B79-A0FD-4C85-99B4-A00432660A51}" srcOrd="3" destOrd="0" presId="urn:microsoft.com/office/officeart/2005/8/layout/radial2"/>
    <dgm:cxn modelId="{E435CFEF-EAA7-43AF-B5E7-3ABB60E7F88F}" type="presParOf" srcId="{BD1A29EF-DF6C-4802-A185-1A3BA3E7C124}" destId="{FAA1D010-E05F-4808-901C-08AE5E6F6DF2}" srcOrd="4" destOrd="0" presId="urn:microsoft.com/office/officeart/2005/8/layout/radial2"/>
    <dgm:cxn modelId="{4AB67937-32AF-4F89-A571-539FDA831103}" type="presParOf" srcId="{FAA1D010-E05F-4808-901C-08AE5E6F6DF2}" destId="{85ACFFA6-0838-4DDE-BB42-C965F5F15EA2}" srcOrd="0" destOrd="0" presId="urn:microsoft.com/office/officeart/2005/8/layout/radial2"/>
    <dgm:cxn modelId="{99CA6ABA-F30B-4F3A-B458-9C5C23BA9061}" type="presParOf" srcId="{FAA1D010-E05F-4808-901C-08AE5E6F6DF2}" destId="{91B9357E-07C5-426F-86DA-0FBF505E74C0}" srcOrd="1" destOrd="0" presId="urn:microsoft.com/office/officeart/2005/8/layout/radial2"/>
    <dgm:cxn modelId="{230E69AB-DCFD-46C0-A889-73EF7B2C980B}" type="presParOf" srcId="{BD1A29EF-DF6C-4802-A185-1A3BA3E7C124}" destId="{1738B650-37BF-430D-A683-2AEA17845BD1}" srcOrd="5" destOrd="0" presId="urn:microsoft.com/office/officeart/2005/8/layout/radial2"/>
    <dgm:cxn modelId="{F9FF85D0-B7B5-4A6E-98AE-B74F874FF377}" type="presParOf" srcId="{BD1A29EF-DF6C-4802-A185-1A3BA3E7C124}" destId="{92565CC1-CCC9-4EC2-B55C-0CA86AEC19FF}" srcOrd="6" destOrd="0" presId="urn:microsoft.com/office/officeart/2005/8/layout/radial2"/>
    <dgm:cxn modelId="{24A04054-9197-4AD7-9EB4-8C2CFE707DD0}" type="presParOf" srcId="{92565CC1-CCC9-4EC2-B55C-0CA86AEC19FF}" destId="{735C833E-8297-4257-9E3A-83A078A23F3B}" srcOrd="0" destOrd="0" presId="urn:microsoft.com/office/officeart/2005/8/layout/radial2"/>
    <dgm:cxn modelId="{CB81E19E-579B-422E-A05E-41A0C1F8EA14}" type="presParOf" srcId="{92565CC1-CCC9-4EC2-B55C-0CA86AEC19FF}" destId="{D2AFEDAF-A3E2-450F-A7FB-F0CE257AEC4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B579150-835C-4AC9-87FE-E9CE3DA7ADDC}" type="doc">
      <dgm:prSet loTypeId="urn:microsoft.com/office/officeart/2008/layout/VerticalCurvedList" loCatId="list" qsTypeId="urn:microsoft.com/office/officeart/2005/8/quickstyle/simple5" qsCatId="simple" csTypeId="urn:microsoft.com/office/officeart/2005/8/colors/colorful2" csCatId="colorful" phldr="1"/>
      <dgm:spPr/>
    </dgm:pt>
    <dgm:pt modelId="{8F9CEDC7-0CB4-4E3A-A801-E691E7D676A1}">
      <dgm:prSet phldrT="[Texto]"/>
      <dgm:spPr>
        <a:solidFill>
          <a:srgbClr val="00B050"/>
        </a:solidFill>
      </dgm:spPr>
      <dgm:t>
        <a:bodyPr/>
        <a:lstStyle/>
        <a:p>
          <a:r>
            <a:rPr lang="es-MX" dirty="0" smtClean="0">
              <a:latin typeface="Times New Roman" panose="02020603050405020304" pitchFamily="18" charset="0"/>
              <a:cs typeface="Times New Roman" panose="02020603050405020304" pitchFamily="18" charset="0"/>
            </a:rPr>
            <a:t>Contratos Marco</a:t>
          </a:r>
          <a:endParaRPr lang="es-MX" dirty="0">
            <a:latin typeface="Times New Roman" panose="02020603050405020304" pitchFamily="18" charset="0"/>
            <a:cs typeface="Times New Roman" panose="02020603050405020304" pitchFamily="18" charset="0"/>
          </a:endParaRPr>
        </a:p>
      </dgm:t>
    </dgm:pt>
    <dgm:pt modelId="{E9B891AA-A12C-4FFE-BBED-D92C5459F0FD}" type="parTrans" cxnId="{9BA9BC16-4423-4AD0-ABBF-1A9547D8B795}">
      <dgm:prSet/>
      <dgm:spPr/>
      <dgm:t>
        <a:bodyPr/>
        <a:lstStyle/>
        <a:p>
          <a:endParaRPr lang="es-MX"/>
        </a:p>
      </dgm:t>
    </dgm:pt>
    <dgm:pt modelId="{949C211F-3A5F-4574-9084-6F4FCF17687A}" type="sibTrans" cxnId="{9BA9BC16-4423-4AD0-ABBF-1A9547D8B795}">
      <dgm:prSet/>
      <dgm:spPr/>
      <dgm:t>
        <a:bodyPr/>
        <a:lstStyle/>
        <a:p>
          <a:endParaRPr lang="es-MX"/>
        </a:p>
      </dgm:t>
    </dgm:pt>
    <dgm:pt modelId="{99FEEFF0-C98C-4072-8A0D-A712DB10915B}">
      <dgm:prSet phldrT="[Texto]"/>
      <dgm:spPr>
        <a:solidFill>
          <a:srgbClr val="00CC00"/>
        </a:solidFill>
      </dgm:spPr>
      <dgm:t>
        <a:bodyPr/>
        <a:lstStyle/>
        <a:p>
          <a:r>
            <a:rPr lang="es-MX" smtClean="0">
              <a:latin typeface="Times New Roman" panose="02020603050405020304" pitchFamily="18" charset="0"/>
              <a:cs typeface="Times New Roman" panose="02020603050405020304" pitchFamily="18" charset="0"/>
            </a:rPr>
            <a:t>Compras consolidadas</a:t>
          </a:r>
          <a:endParaRPr lang="es-MX" dirty="0">
            <a:latin typeface="Times New Roman" panose="02020603050405020304" pitchFamily="18" charset="0"/>
            <a:cs typeface="Times New Roman" panose="02020603050405020304" pitchFamily="18" charset="0"/>
          </a:endParaRPr>
        </a:p>
      </dgm:t>
    </dgm:pt>
    <dgm:pt modelId="{1C182637-B74D-4ED8-8162-4F2A263A19B7}" type="parTrans" cxnId="{BE81EDC8-C67B-494A-9A85-A53D93D5EF8E}">
      <dgm:prSet/>
      <dgm:spPr/>
      <dgm:t>
        <a:bodyPr/>
        <a:lstStyle/>
        <a:p>
          <a:endParaRPr lang="es-MX"/>
        </a:p>
      </dgm:t>
    </dgm:pt>
    <dgm:pt modelId="{86D23503-9472-402D-9952-3F949CEC644E}" type="sibTrans" cxnId="{BE81EDC8-C67B-494A-9A85-A53D93D5EF8E}">
      <dgm:prSet/>
      <dgm:spPr/>
      <dgm:t>
        <a:bodyPr/>
        <a:lstStyle/>
        <a:p>
          <a:endParaRPr lang="es-MX"/>
        </a:p>
      </dgm:t>
    </dgm:pt>
    <dgm:pt modelId="{615A6F56-2D70-4277-B275-C4730C557E6A}">
      <dgm:prSet phldrT="[Texto]"/>
      <dgm:spPr/>
      <dgm:t>
        <a:bodyPr/>
        <a:lstStyle/>
        <a:p>
          <a:r>
            <a:rPr lang="es-MX" smtClean="0">
              <a:latin typeface="Times New Roman" panose="02020603050405020304" pitchFamily="18" charset="0"/>
              <a:cs typeface="Times New Roman" panose="02020603050405020304" pitchFamily="18" charset="0"/>
            </a:rPr>
            <a:t>Ofertas Subsecuentes de Descuento</a:t>
          </a:r>
          <a:endParaRPr lang="es-MX" dirty="0">
            <a:latin typeface="Times New Roman" panose="02020603050405020304" pitchFamily="18" charset="0"/>
            <a:cs typeface="Times New Roman" panose="02020603050405020304" pitchFamily="18" charset="0"/>
          </a:endParaRPr>
        </a:p>
      </dgm:t>
    </dgm:pt>
    <dgm:pt modelId="{0E3B70FC-F4D0-4874-B82C-9759A1773077}" type="parTrans" cxnId="{25D9AD3C-45F2-474F-9A50-C346D5A179BF}">
      <dgm:prSet/>
      <dgm:spPr/>
      <dgm:t>
        <a:bodyPr/>
        <a:lstStyle/>
        <a:p>
          <a:endParaRPr lang="es-MX"/>
        </a:p>
      </dgm:t>
    </dgm:pt>
    <dgm:pt modelId="{570201C3-6C3C-404C-B8E4-80F832DCEB42}" type="sibTrans" cxnId="{25D9AD3C-45F2-474F-9A50-C346D5A179BF}">
      <dgm:prSet/>
      <dgm:spPr/>
      <dgm:t>
        <a:bodyPr/>
        <a:lstStyle/>
        <a:p>
          <a:endParaRPr lang="es-MX"/>
        </a:p>
      </dgm:t>
    </dgm:pt>
    <dgm:pt modelId="{5BFAC148-BFEA-4881-9CF7-36284EC11C06}" type="pres">
      <dgm:prSet presAssocID="{1B579150-835C-4AC9-87FE-E9CE3DA7ADDC}" presName="Name0" presStyleCnt="0">
        <dgm:presLayoutVars>
          <dgm:chMax val="7"/>
          <dgm:chPref val="7"/>
          <dgm:dir/>
        </dgm:presLayoutVars>
      </dgm:prSet>
      <dgm:spPr/>
    </dgm:pt>
    <dgm:pt modelId="{55BD25F7-D0FE-49A0-996E-481F86E942FF}" type="pres">
      <dgm:prSet presAssocID="{1B579150-835C-4AC9-87FE-E9CE3DA7ADDC}" presName="Name1" presStyleCnt="0"/>
      <dgm:spPr/>
    </dgm:pt>
    <dgm:pt modelId="{18A9B020-EC15-4AAD-9FA4-D17A7BB7B0DC}" type="pres">
      <dgm:prSet presAssocID="{1B579150-835C-4AC9-87FE-E9CE3DA7ADDC}" presName="cycle" presStyleCnt="0"/>
      <dgm:spPr/>
    </dgm:pt>
    <dgm:pt modelId="{696DD650-9D98-4B61-8E5A-A79ECEBFE2C4}" type="pres">
      <dgm:prSet presAssocID="{1B579150-835C-4AC9-87FE-E9CE3DA7ADDC}" presName="srcNode" presStyleLbl="node1" presStyleIdx="0" presStyleCnt="3"/>
      <dgm:spPr/>
    </dgm:pt>
    <dgm:pt modelId="{4D879CCE-E75B-4178-9BDE-227DCF6A3B95}" type="pres">
      <dgm:prSet presAssocID="{1B579150-835C-4AC9-87FE-E9CE3DA7ADDC}" presName="conn" presStyleLbl="parChTrans1D2" presStyleIdx="0" presStyleCnt="1"/>
      <dgm:spPr/>
      <dgm:t>
        <a:bodyPr/>
        <a:lstStyle/>
        <a:p>
          <a:endParaRPr lang="es-MX"/>
        </a:p>
      </dgm:t>
    </dgm:pt>
    <dgm:pt modelId="{6857BA8A-2A1C-49F8-ADCC-F5E2D9D5D193}" type="pres">
      <dgm:prSet presAssocID="{1B579150-835C-4AC9-87FE-E9CE3DA7ADDC}" presName="extraNode" presStyleLbl="node1" presStyleIdx="0" presStyleCnt="3"/>
      <dgm:spPr/>
    </dgm:pt>
    <dgm:pt modelId="{54F34692-C08C-4094-AF1B-5FAE71716BBC}" type="pres">
      <dgm:prSet presAssocID="{1B579150-835C-4AC9-87FE-E9CE3DA7ADDC}" presName="dstNode" presStyleLbl="node1" presStyleIdx="0" presStyleCnt="3"/>
      <dgm:spPr/>
    </dgm:pt>
    <dgm:pt modelId="{05946F66-F42B-4956-B18C-DB6D88352934}" type="pres">
      <dgm:prSet presAssocID="{8F9CEDC7-0CB4-4E3A-A801-E691E7D676A1}" presName="text_1" presStyleLbl="node1" presStyleIdx="0" presStyleCnt="3">
        <dgm:presLayoutVars>
          <dgm:bulletEnabled val="1"/>
        </dgm:presLayoutVars>
      </dgm:prSet>
      <dgm:spPr/>
      <dgm:t>
        <a:bodyPr/>
        <a:lstStyle/>
        <a:p>
          <a:endParaRPr lang="es-MX"/>
        </a:p>
      </dgm:t>
    </dgm:pt>
    <dgm:pt modelId="{8BBF9BBD-61C4-4675-A1E0-B691943C5BF0}" type="pres">
      <dgm:prSet presAssocID="{8F9CEDC7-0CB4-4E3A-A801-E691E7D676A1}" presName="accent_1" presStyleCnt="0"/>
      <dgm:spPr/>
    </dgm:pt>
    <dgm:pt modelId="{6D204CB0-2B78-4D22-81CA-0930B2CDF24C}" type="pres">
      <dgm:prSet presAssocID="{8F9CEDC7-0CB4-4E3A-A801-E691E7D676A1}" presName="accentRepeatNode" presStyleLbl="solidFgAcc1" presStyleIdx="0"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2276241-5121-4B07-87B8-C56D2D616F96}" type="pres">
      <dgm:prSet presAssocID="{99FEEFF0-C98C-4072-8A0D-A712DB10915B}" presName="text_2" presStyleLbl="node1" presStyleIdx="1" presStyleCnt="3">
        <dgm:presLayoutVars>
          <dgm:bulletEnabled val="1"/>
        </dgm:presLayoutVars>
      </dgm:prSet>
      <dgm:spPr/>
      <dgm:t>
        <a:bodyPr/>
        <a:lstStyle/>
        <a:p>
          <a:endParaRPr lang="es-MX"/>
        </a:p>
      </dgm:t>
    </dgm:pt>
    <dgm:pt modelId="{A0D605C3-E21B-4C60-B72C-9720993B444E}" type="pres">
      <dgm:prSet presAssocID="{99FEEFF0-C98C-4072-8A0D-A712DB10915B}" presName="accent_2" presStyleCnt="0"/>
      <dgm:spPr/>
    </dgm:pt>
    <dgm:pt modelId="{3CAE879F-3F2B-4BE4-8E94-6806D765F6DD}" type="pres">
      <dgm:prSet presAssocID="{99FEEFF0-C98C-4072-8A0D-A712DB10915B}" presName="accentRepeatNode" presStyleLbl="solidFgAcc1" presStyleIdx="1"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08E4EF2-D4BC-47E8-9A99-D1CC9B397188}" type="pres">
      <dgm:prSet presAssocID="{615A6F56-2D70-4277-B275-C4730C557E6A}" presName="text_3" presStyleLbl="node1" presStyleIdx="2" presStyleCnt="3">
        <dgm:presLayoutVars>
          <dgm:bulletEnabled val="1"/>
        </dgm:presLayoutVars>
      </dgm:prSet>
      <dgm:spPr/>
      <dgm:t>
        <a:bodyPr/>
        <a:lstStyle/>
        <a:p>
          <a:endParaRPr lang="es-MX"/>
        </a:p>
      </dgm:t>
    </dgm:pt>
    <dgm:pt modelId="{2C3BECCD-867E-406D-AF78-6D1AB6C14922}" type="pres">
      <dgm:prSet presAssocID="{615A6F56-2D70-4277-B275-C4730C557E6A}" presName="accent_3" presStyleCnt="0"/>
      <dgm:spPr/>
    </dgm:pt>
    <dgm:pt modelId="{07BB3EC2-C2A6-43CC-B4D2-BB31D12D8565}" type="pres">
      <dgm:prSet presAssocID="{615A6F56-2D70-4277-B275-C4730C557E6A}" presName="accentRepeatNode" presStyleLbl="solidFgAcc1" presStyleIdx="2"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BE81EDC8-C67B-494A-9A85-A53D93D5EF8E}" srcId="{1B579150-835C-4AC9-87FE-E9CE3DA7ADDC}" destId="{99FEEFF0-C98C-4072-8A0D-A712DB10915B}" srcOrd="1" destOrd="0" parTransId="{1C182637-B74D-4ED8-8162-4F2A263A19B7}" sibTransId="{86D23503-9472-402D-9952-3F949CEC644E}"/>
    <dgm:cxn modelId="{AECAE4F4-874D-40B2-9832-BCE09F1AE8F3}" type="presOf" srcId="{949C211F-3A5F-4574-9084-6F4FCF17687A}" destId="{4D879CCE-E75B-4178-9BDE-227DCF6A3B95}" srcOrd="0" destOrd="0" presId="urn:microsoft.com/office/officeart/2008/layout/VerticalCurvedList"/>
    <dgm:cxn modelId="{9E312ABF-BB41-474C-A692-D4233DEC1197}" type="presOf" srcId="{1B579150-835C-4AC9-87FE-E9CE3DA7ADDC}" destId="{5BFAC148-BFEA-4881-9CF7-36284EC11C06}" srcOrd="0" destOrd="0" presId="urn:microsoft.com/office/officeart/2008/layout/VerticalCurvedList"/>
    <dgm:cxn modelId="{9BA9BC16-4423-4AD0-ABBF-1A9547D8B795}" srcId="{1B579150-835C-4AC9-87FE-E9CE3DA7ADDC}" destId="{8F9CEDC7-0CB4-4E3A-A801-E691E7D676A1}" srcOrd="0" destOrd="0" parTransId="{E9B891AA-A12C-4FFE-BBED-D92C5459F0FD}" sibTransId="{949C211F-3A5F-4574-9084-6F4FCF17687A}"/>
    <dgm:cxn modelId="{25D9AD3C-45F2-474F-9A50-C346D5A179BF}" srcId="{1B579150-835C-4AC9-87FE-E9CE3DA7ADDC}" destId="{615A6F56-2D70-4277-B275-C4730C557E6A}" srcOrd="2" destOrd="0" parTransId="{0E3B70FC-F4D0-4874-B82C-9759A1773077}" sibTransId="{570201C3-6C3C-404C-B8E4-80F832DCEB42}"/>
    <dgm:cxn modelId="{7E92C29D-3AE5-4BA3-9C9E-DCD2755475F5}" type="presOf" srcId="{615A6F56-2D70-4277-B275-C4730C557E6A}" destId="{108E4EF2-D4BC-47E8-9A99-D1CC9B397188}" srcOrd="0" destOrd="0" presId="urn:microsoft.com/office/officeart/2008/layout/VerticalCurvedList"/>
    <dgm:cxn modelId="{0F34D54B-212A-4E8E-B486-2B191BC7DBD8}" type="presOf" srcId="{8F9CEDC7-0CB4-4E3A-A801-E691E7D676A1}" destId="{05946F66-F42B-4956-B18C-DB6D88352934}" srcOrd="0" destOrd="0" presId="urn:microsoft.com/office/officeart/2008/layout/VerticalCurvedList"/>
    <dgm:cxn modelId="{2AA752DA-DF99-403B-ACB9-705774C366AD}" type="presOf" srcId="{99FEEFF0-C98C-4072-8A0D-A712DB10915B}" destId="{E2276241-5121-4B07-87B8-C56D2D616F96}" srcOrd="0" destOrd="0" presId="urn:microsoft.com/office/officeart/2008/layout/VerticalCurvedList"/>
    <dgm:cxn modelId="{678B8516-FE9D-4496-968B-A7DF96327999}" type="presParOf" srcId="{5BFAC148-BFEA-4881-9CF7-36284EC11C06}" destId="{55BD25F7-D0FE-49A0-996E-481F86E942FF}" srcOrd="0" destOrd="0" presId="urn:microsoft.com/office/officeart/2008/layout/VerticalCurvedList"/>
    <dgm:cxn modelId="{E194B5A9-DBA9-4B1B-B4E2-E1E7A9FF836B}" type="presParOf" srcId="{55BD25F7-D0FE-49A0-996E-481F86E942FF}" destId="{18A9B020-EC15-4AAD-9FA4-D17A7BB7B0DC}" srcOrd="0" destOrd="0" presId="urn:microsoft.com/office/officeart/2008/layout/VerticalCurvedList"/>
    <dgm:cxn modelId="{BBF7E1DD-53B8-4E42-B151-5F94A94149ED}" type="presParOf" srcId="{18A9B020-EC15-4AAD-9FA4-D17A7BB7B0DC}" destId="{696DD650-9D98-4B61-8E5A-A79ECEBFE2C4}" srcOrd="0" destOrd="0" presId="urn:microsoft.com/office/officeart/2008/layout/VerticalCurvedList"/>
    <dgm:cxn modelId="{E366B1AF-C5F7-4034-8165-D43BC9229043}" type="presParOf" srcId="{18A9B020-EC15-4AAD-9FA4-D17A7BB7B0DC}" destId="{4D879CCE-E75B-4178-9BDE-227DCF6A3B95}" srcOrd="1" destOrd="0" presId="urn:microsoft.com/office/officeart/2008/layout/VerticalCurvedList"/>
    <dgm:cxn modelId="{F876D6A0-4613-4E7E-AB2A-325CDA64C321}" type="presParOf" srcId="{18A9B020-EC15-4AAD-9FA4-D17A7BB7B0DC}" destId="{6857BA8A-2A1C-49F8-ADCC-F5E2D9D5D193}" srcOrd="2" destOrd="0" presId="urn:microsoft.com/office/officeart/2008/layout/VerticalCurvedList"/>
    <dgm:cxn modelId="{AD16664B-6916-46EF-AA6D-E5CDA7859A0D}" type="presParOf" srcId="{18A9B020-EC15-4AAD-9FA4-D17A7BB7B0DC}" destId="{54F34692-C08C-4094-AF1B-5FAE71716BBC}" srcOrd="3" destOrd="0" presId="urn:microsoft.com/office/officeart/2008/layout/VerticalCurvedList"/>
    <dgm:cxn modelId="{2932F9D8-186A-4DE2-BC94-898E807CCD8E}" type="presParOf" srcId="{55BD25F7-D0FE-49A0-996E-481F86E942FF}" destId="{05946F66-F42B-4956-B18C-DB6D88352934}" srcOrd="1" destOrd="0" presId="urn:microsoft.com/office/officeart/2008/layout/VerticalCurvedList"/>
    <dgm:cxn modelId="{46C6094E-E4DB-415C-B3C1-3E82AFA42717}" type="presParOf" srcId="{55BD25F7-D0FE-49A0-996E-481F86E942FF}" destId="{8BBF9BBD-61C4-4675-A1E0-B691943C5BF0}" srcOrd="2" destOrd="0" presId="urn:microsoft.com/office/officeart/2008/layout/VerticalCurvedList"/>
    <dgm:cxn modelId="{CE3F039B-D320-4D10-8321-37F104426A2F}" type="presParOf" srcId="{8BBF9BBD-61C4-4675-A1E0-B691943C5BF0}" destId="{6D204CB0-2B78-4D22-81CA-0930B2CDF24C}" srcOrd="0" destOrd="0" presId="urn:microsoft.com/office/officeart/2008/layout/VerticalCurvedList"/>
    <dgm:cxn modelId="{BDF43B3B-B3E9-47E1-B749-16FF90575BA5}" type="presParOf" srcId="{55BD25F7-D0FE-49A0-996E-481F86E942FF}" destId="{E2276241-5121-4B07-87B8-C56D2D616F96}" srcOrd="3" destOrd="0" presId="urn:microsoft.com/office/officeart/2008/layout/VerticalCurvedList"/>
    <dgm:cxn modelId="{1AEA7B5B-37EA-4754-9698-55A3F88D39D4}" type="presParOf" srcId="{55BD25F7-D0FE-49A0-996E-481F86E942FF}" destId="{A0D605C3-E21B-4C60-B72C-9720993B444E}" srcOrd="4" destOrd="0" presId="urn:microsoft.com/office/officeart/2008/layout/VerticalCurvedList"/>
    <dgm:cxn modelId="{830E1145-6A74-4CBD-BEB4-54321A2B9E78}" type="presParOf" srcId="{A0D605C3-E21B-4C60-B72C-9720993B444E}" destId="{3CAE879F-3F2B-4BE4-8E94-6806D765F6DD}" srcOrd="0" destOrd="0" presId="urn:microsoft.com/office/officeart/2008/layout/VerticalCurvedList"/>
    <dgm:cxn modelId="{BF15B40E-5651-4242-908B-29CD5F0EA811}" type="presParOf" srcId="{55BD25F7-D0FE-49A0-996E-481F86E942FF}" destId="{108E4EF2-D4BC-47E8-9A99-D1CC9B397188}" srcOrd="5" destOrd="0" presId="urn:microsoft.com/office/officeart/2008/layout/VerticalCurvedList"/>
    <dgm:cxn modelId="{D6EF6AA6-CAF2-49AE-A27C-17106E759E18}" type="presParOf" srcId="{55BD25F7-D0FE-49A0-996E-481F86E942FF}" destId="{2C3BECCD-867E-406D-AF78-6D1AB6C14922}" srcOrd="6" destOrd="0" presId="urn:microsoft.com/office/officeart/2008/layout/VerticalCurvedList"/>
    <dgm:cxn modelId="{8859CE83-49C7-4D92-9EEE-49DB328A718B}" type="presParOf" srcId="{2C3BECCD-867E-406D-AF78-6D1AB6C14922}" destId="{07BB3EC2-C2A6-43CC-B4D2-BB31D12D85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CDE909B-562F-4485-B767-684CB5C4923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MX"/>
        </a:p>
      </dgm:t>
    </dgm:pt>
    <dgm:pt modelId="{D2D240D1-85D8-4614-BE09-4B9D5EDCCA8F}">
      <dgm:prSet phldrT="[Texto]" custT="1"/>
      <dgm:spPr/>
      <dgm:t>
        <a:bodyPr/>
        <a:lstStyle/>
        <a:p>
          <a:pPr algn="l"/>
          <a:r>
            <a:rPr lang="es-MX" sz="1800" kern="1200" dirty="0" smtClean="0">
              <a:solidFill>
                <a:schemeClr val="tx1">
                  <a:lumMod val="75000"/>
                  <a:lumOff val="25000"/>
                </a:schemeClr>
              </a:solidFill>
              <a:latin typeface="+mn-lt"/>
              <a:ea typeface="+mn-ea"/>
              <a:cs typeface="Times New Roman" pitchFamily="18" charset="0"/>
            </a:rPr>
            <a:t>Estrategias de contratación </a:t>
          </a:r>
          <a:endParaRPr lang="es-MX" sz="1800" kern="1200" dirty="0">
            <a:solidFill>
              <a:schemeClr val="tx1">
                <a:lumMod val="75000"/>
                <a:lumOff val="25000"/>
              </a:schemeClr>
            </a:solidFill>
            <a:latin typeface="+mn-lt"/>
            <a:ea typeface="+mn-ea"/>
            <a:cs typeface="Times New Roman" pitchFamily="18" charset="0"/>
          </a:endParaRPr>
        </a:p>
      </dgm:t>
    </dgm:pt>
    <dgm:pt modelId="{52D4C7CF-3E8E-473C-A7E8-6D5B719FFB4C}" type="parTrans" cxnId="{CDFB7328-E776-4362-B343-1C884BFC92E3}">
      <dgm:prSet/>
      <dgm:spPr/>
      <dgm:t>
        <a:bodyPr/>
        <a:lstStyle/>
        <a:p>
          <a:endParaRPr lang="es-MX"/>
        </a:p>
      </dgm:t>
    </dgm:pt>
    <dgm:pt modelId="{D173B68F-7567-4D46-B495-F9E5EE1BF038}" type="sibTrans" cxnId="{CDFB7328-E776-4362-B343-1C884BFC92E3}">
      <dgm:prSet/>
      <dgm:spPr/>
      <dgm:t>
        <a:bodyPr/>
        <a:lstStyle/>
        <a:p>
          <a:endParaRPr lang="es-MX"/>
        </a:p>
      </dgm:t>
    </dgm:pt>
    <dgm:pt modelId="{1BCA7DBA-7412-42DF-AE2E-6984B1FB57A1}">
      <dgm:prSet phldrT="[Texto]" custT="1"/>
      <dgm:spPr>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400" b="1" dirty="0" smtClean="0">
              <a:solidFill>
                <a:schemeClr val="tx1"/>
              </a:solidFill>
              <a:latin typeface="+mn-lt"/>
              <a:cs typeface="Times New Roman" pitchFamily="18" charset="0"/>
            </a:rPr>
            <a:t> 8</a:t>
          </a:r>
          <a:r>
            <a:rPr lang="es-MX" sz="1400" dirty="0" smtClean="0">
              <a:solidFill>
                <a:schemeClr val="tx1"/>
              </a:solidFill>
              <a:latin typeface="+mn-lt"/>
              <a:cs typeface="Times New Roman" pitchFamily="18" charset="0"/>
            </a:rPr>
            <a:t> estudios económicos</a:t>
          </a:r>
          <a:endParaRPr lang="es-MX" sz="1400" dirty="0">
            <a:solidFill>
              <a:schemeClr val="tx1"/>
            </a:solidFill>
            <a:latin typeface="+mn-lt"/>
          </a:endParaRPr>
        </a:p>
      </dgm:t>
    </dgm:pt>
    <dgm:pt modelId="{3C6824D3-0798-453D-B623-53525860BCE4}" type="parTrans" cxnId="{2676F762-906C-4F5B-9158-49FEB3905273}">
      <dgm:prSet/>
      <dgm:spPr/>
      <dgm:t>
        <a:bodyPr/>
        <a:lstStyle/>
        <a:p>
          <a:endParaRPr lang="es-MX"/>
        </a:p>
      </dgm:t>
    </dgm:pt>
    <dgm:pt modelId="{7B01B3F5-FC59-403F-A5C4-4F34F323EF84}" type="sibTrans" cxnId="{2676F762-906C-4F5B-9158-49FEB3905273}">
      <dgm:prSet/>
      <dgm:spPr/>
      <dgm:t>
        <a:bodyPr/>
        <a:lstStyle/>
        <a:p>
          <a:endParaRPr lang="es-MX"/>
        </a:p>
      </dgm:t>
    </dgm:pt>
    <dgm:pt modelId="{ADC3EBD9-AF30-423B-8BC5-F73CADE448AE}">
      <dgm:prSet phldrT="[Texto]"/>
      <dgm:spPr>
        <a:noFill/>
      </dgm:spPr>
      <dgm:t>
        <a:bodyPr/>
        <a:lstStyle/>
        <a:p>
          <a:pPr algn="just"/>
          <a:r>
            <a:rPr lang="es-ES" dirty="0" smtClean="0">
              <a:solidFill>
                <a:schemeClr val="tx1"/>
              </a:solidFill>
            </a:rPr>
            <a:t>Contrataciones electrónicas</a:t>
          </a:r>
          <a:endParaRPr lang="es-MX" dirty="0">
            <a:solidFill>
              <a:schemeClr val="tx1"/>
            </a:solidFill>
          </a:endParaRPr>
        </a:p>
      </dgm:t>
    </dgm:pt>
    <dgm:pt modelId="{2FFE5268-903A-4DB5-AC09-AB69658FD47D}" type="parTrans" cxnId="{85E9E474-485E-4227-8FB1-520A809D3933}">
      <dgm:prSet/>
      <dgm:spPr/>
      <dgm:t>
        <a:bodyPr/>
        <a:lstStyle/>
        <a:p>
          <a:endParaRPr lang="es-MX"/>
        </a:p>
      </dgm:t>
    </dgm:pt>
    <dgm:pt modelId="{F16D97F3-518D-41B4-84CC-9049E1A699CD}" type="sibTrans" cxnId="{85E9E474-485E-4227-8FB1-520A809D3933}">
      <dgm:prSet/>
      <dgm:spPr/>
      <dgm:t>
        <a:bodyPr/>
        <a:lstStyle/>
        <a:p>
          <a:endParaRPr lang="es-MX"/>
        </a:p>
      </dgm:t>
    </dgm:pt>
    <dgm:pt modelId="{E5C3BFB9-F06D-4103-9D34-0A7B5044B541}">
      <dgm:prSet/>
      <dgm:spPr/>
      <dgm:t>
        <a:bodyPr/>
        <a:lstStyle/>
        <a:p>
          <a:r>
            <a:rPr lang="es-ES" dirty="0" smtClean="0">
              <a:solidFill>
                <a:schemeClr val="tx1"/>
              </a:solidFill>
            </a:rPr>
            <a:t>Competencia en las contrataciones </a:t>
          </a:r>
          <a:endParaRPr lang="es-MX" dirty="0">
            <a:solidFill>
              <a:schemeClr val="tx1"/>
            </a:solidFill>
          </a:endParaRPr>
        </a:p>
      </dgm:t>
    </dgm:pt>
    <dgm:pt modelId="{340F6073-8E07-435B-8A9E-1147D568A9F0}" type="parTrans" cxnId="{2528DD9B-5AAB-4A30-901F-D5FE0B1F0937}">
      <dgm:prSet/>
      <dgm:spPr/>
      <dgm:t>
        <a:bodyPr/>
        <a:lstStyle/>
        <a:p>
          <a:endParaRPr lang="es-MX"/>
        </a:p>
      </dgm:t>
    </dgm:pt>
    <dgm:pt modelId="{CC5F95FC-CAD9-4809-BF8A-48A052CB54DF}" type="sibTrans" cxnId="{2528DD9B-5AAB-4A30-901F-D5FE0B1F0937}">
      <dgm:prSet/>
      <dgm:spPr/>
      <dgm:t>
        <a:bodyPr/>
        <a:lstStyle/>
        <a:p>
          <a:endParaRPr lang="es-MX"/>
        </a:p>
      </dgm:t>
    </dgm:pt>
    <dgm:pt modelId="{C8E57E2F-AA30-4A70-A0A0-B73854B602B0}">
      <dgm:prSet custT="1"/>
      <dgm:spPr>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MX" sz="1400" b="1" dirty="0" smtClean="0">
              <a:solidFill>
                <a:schemeClr val="tx1"/>
              </a:solidFill>
              <a:latin typeface="+mn-lt"/>
              <a:cs typeface="Times New Roman" pitchFamily="18" charset="0"/>
            </a:rPr>
            <a:t>4,880</a:t>
          </a:r>
          <a:r>
            <a:rPr lang="es-MX" sz="1400" dirty="0" smtClean="0">
              <a:solidFill>
                <a:schemeClr val="tx1"/>
              </a:solidFill>
              <a:latin typeface="+mn-lt"/>
              <a:cs typeface="Times New Roman" pitchFamily="18" charset="0"/>
            </a:rPr>
            <a:t> operadores capacitados y habilitaron en los tres niveles de gobierno.</a:t>
          </a:r>
          <a:endParaRPr lang="es-MX" sz="1400" dirty="0">
            <a:solidFill>
              <a:schemeClr val="tx1"/>
            </a:solidFill>
            <a:latin typeface="+mn-lt"/>
          </a:endParaRPr>
        </a:p>
      </dgm:t>
    </dgm:pt>
    <dgm:pt modelId="{4B3A7704-F855-4355-B807-D3946549333C}" type="parTrans" cxnId="{1AB26246-EE93-47D5-8F9E-ABD0EE7F1A6D}">
      <dgm:prSet/>
      <dgm:spPr/>
      <dgm:t>
        <a:bodyPr/>
        <a:lstStyle/>
        <a:p>
          <a:endParaRPr lang="es-MX"/>
        </a:p>
      </dgm:t>
    </dgm:pt>
    <dgm:pt modelId="{F97E2DE9-CF86-4860-B706-BF2195AC57DB}" type="sibTrans" cxnId="{1AB26246-EE93-47D5-8F9E-ABD0EE7F1A6D}">
      <dgm:prSet/>
      <dgm:spPr/>
      <dgm:t>
        <a:bodyPr/>
        <a:lstStyle/>
        <a:p>
          <a:endParaRPr lang="es-MX"/>
        </a:p>
      </dgm:t>
    </dgm:pt>
    <dgm:pt modelId="{B2E51AD7-0E1B-4879-B7B6-3D1CBB2ED577}">
      <dgm:prSet/>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b="1" dirty="0" smtClean="0">
              <a:solidFill>
                <a:schemeClr val="tx1"/>
              </a:solidFill>
              <a:latin typeface="+mn-lt"/>
              <a:cs typeface="Times New Roman" pitchFamily="18" charset="0"/>
            </a:rPr>
            <a:t>88,010</a:t>
          </a:r>
          <a:r>
            <a:rPr lang="es-MX" dirty="0" smtClean="0">
              <a:solidFill>
                <a:schemeClr val="tx1"/>
              </a:solidFill>
              <a:latin typeface="+mn-lt"/>
              <a:cs typeface="Times New Roman" pitchFamily="18" charset="0"/>
            </a:rPr>
            <a:t> personas físicas y morales registradas en el sistema</a:t>
          </a:r>
          <a:r>
            <a:rPr lang="es-ES" dirty="0" smtClean="0">
              <a:solidFill>
                <a:schemeClr val="tx1"/>
              </a:solidFill>
              <a:latin typeface="+mn-lt"/>
              <a:cs typeface="Times New Roman" pitchFamily="18" charset="0"/>
            </a:rPr>
            <a:t>.</a:t>
          </a:r>
          <a:endParaRPr lang="es-MX" dirty="0">
            <a:solidFill>
              <a:schemeClr val="tx1"/>
            </a:solidFill>
            <a:latin typeface="+mn-lt"/>
          </a:endParaRPr>
        </a:p>
      </dgm:t>
    </dgm:pt>
    <dgm:pt modelId="{7E63A2D5-F1E0-4B2A-9E83-495D10AA21F0}" type="parTrans" cxnId="{4C98D165-8430-4ADD-821D-99C6A00AF0A3}">
      <dgm:prSet/>
      <dgm:spPr/>
      <dgm:t>
        <a:bodyPr/>
        <a:lstStyle/>
        <a:p>
          <a:endParaRPr lang="es-MX"/>
        </a:p>
      </dgm:t>
    </dgm:pt>
    <dgm:pt modelId="{9B2570AB-84D0-41D0-AEC5-A68AB2AE468B}" type="sibTrans" cxnId="{4C98D165-8430-4ADD-821D-99C6A00AF0A3}">
      <dgm:prSet/>
      <dgm:spPr/>
      <dgm:t>
        <a:bodyPr/>
        <a:lstStyle/>
        <a:p>
          <a:endParaRPr lang="es-MX"/>
        </a:p>
      </dgm:t>
    </dgm:pt>
    <dgm:pt modelId="{EEAA6554-3C5B-487D-8655-AF065893C323}">
      <dgm:prSet custT="1"/>
      <dgm:spPr/>
      <dgm:t>
        <a:bodyPr/>
        <a:lstStyle/>
        <a:p>
          <a:pPr algn="just"/>
          <a:r>
            <a:rPr lang="es-MX" sz="1400" b="1" dirty="0" smtClean="0">
              <a:solidFill>
                <a:schemeClr val="tx1"/>
              </a:solidFill>
              <a:latin typeface="+mn-lt"/>
              <a:cs typeface="Times New Roman" pitchFamily="18" charset="0"/>
            </a:rPr>
            <a:t>8</a:t>
          </a:r>
          <a:r>
            <a:rPr lang="es-MX" sz="1400" dirty="0" smtClean="0">
              <a:solidFill>
                <a:schemeClr val="tx1"/>
              </a:solidFill>
              <a:latin typeface="+mn-lt"/>
              <a:cs typeface="Times New Roman" pitchFamily="18" charset="0"/>
            </a:rPr>
            <a:t> contratos marco, con participación de </a:t>
          </a:r>
          <a:r>
            <a:rPr lang="es-MX" sz="1400" b="1" dirty="0" smtClean="0">
              <a:solidFill>
                <a:schemeClr val="tx1"/>
              </a:solidFill>
              <a:latin typeface="+mn-lt"/>
              <a:cs typeface="Times New Roman" pitchFamily="18" charset="0"/>
            </a:rPr>
            <a:t>210 </a:t>
          </a:r>
          <a:r>
            <a:rPr lang="es-MX" sz="1400" b="0" dirty="0" smtClean="0">
              <a:solidFill>
                <a:schemeClr val="tx1"/>
              </a:solidFill>
              <a:latin typeface="+mn-lt"/>
              <a:cs typeface="Times New Roman" pitchFamily="18" charset="0"/>
            </a:rPr>
            <a:t>empresas</a:t>
          </a:r>
        </a:p>
      </dgm:t>
    </dgm:pt>
    <dgm:pt modelId="{E3D12C2F-27C2-4335-B277-DC0180D42F6B}" type="parTrans" cxnId="{6873E0ED-BA4B-4BD8-B72E-C336BE4A49C3}">
      <dgm:prSet/>
      <dgm:spPr/>
      <dgm:t>
        <a:bodyPr/>
        <a:lstStyle/>
        <a:p>
          <a:endParaRPr lang="es-MX"/>
        </a:p>
      </dgm:t>
    </dgm:pt>
    <dgm:pt modelId="{CAAD9055-6225-4C12-B1CC-0B0DF64C0B52}" type="sibTrans" cxnId="{6873E0ED-BA4B-4BD8-B72E-C336BE4A49C3}">
      <dgm:prSet/>
      <dgm:spPr/>
      <dgm:t>
        <a:bodyPr/>
        <a:lstStyle/>
        <a:p>
          <a:endParaRPr lang="es-MX"/>
        </a:p>
      </dgm:t>
    </dgm:pt>
    <dgm:pt modelId="{793099AE-31DD-43CD-B90E-97C78361B3EE}">
      <dgm:prSet custT="1"/>
      <dgm:spPr/>
      <dgm:t>
        <a:bodyPr/>
        <a:lstStyle/>
        <a:p>
          <a:pPr algn="just"/>
          <a:r>
            <a:rPr lang="es-ES" sz="1400" b="1" dirty="0" smtClean="0">
              <a:solidFill>
                <a:schemeClr val="tx1"/>
              </a:solidFill>
              <a:latin typeface="+mn-lt"/>
              <a:cs typeface="Times New Roman" pitchFamily="18" charset="0"/>
            </a:rPr>
            <a:t>33</a:t>
          </a:r>
          <a:r>
            <a:rPr lang="es-ES" sz="1400" dirty="0" smtClean="0">
              <a:solidFill>
                <a:schemeClr val="tx1"/>
              </a:solidFill>
              <a:latin typeface="+mn-lt"/>
              <a:cs typeface="Times New Roman" pitchFamily="18" charset="0"/>
            </a:rPr>
            <a:t> cursos de capacitación presencial a </a:t>
          </a:r>
          <a:r>
            <a:rPr lang="es-ES" sz="1400" b="1" dirty="0" smtClean="0">
              <a:solidFill>
                <a:schemeClr val="tx1"/>
              </a:solidFill>
              <a:latin typeface="+mn-lt"/>
              <a:cs typeface="Times New Roman" pitchFamily="18" charset="0"/>
            </a:rPr>
            <a:t>2,042 </a:t>
          </a:r>
          <a:r>
            <a:rPr lang="es-ES" sz="1400" dirty="0" smtClean="0">
              <a:solidFill>
                <a:schemeClr val="tx1"/>
              </a:solidFill>
              <a:latin typeface="+mn-lt"/>
              <a:cs typeface="Times New Roman" pitchFamily="18" charset="0"/>
            </a:rPr>
            <a:t>servidores públicos sobre el uso de las estrategias de contratación.</a:t>
          </a:r>
        </a:p>
      </dgm:t>
    </dgm:pt>
    <dgm:pt modelId="{BA595606-6905-44C7-82BA-8E6231E36E08}" type="parTrans" cxnId="{60596B51-019D-4A18-8757-337CF188B472}">
      <dgm:prSet/>
      <dgm:spPr/>
      <dgm:t>
        <a:bodyPr/>
        <a:lstStyle/>
        <a:p>
          <a:endParaRPr lang="es-MX"/>
        </a:p>
      </dgm:t>
    </dgm:pt>
    <dgm:pt modelId="{333893C6-71A2-439D-8C32-446F463170C7}" type="sibTrans" cxnId="{60596B51-019D-4A18-8757-337CF188B472}">
      <dgm:prSet/>
      <dgm:spPr/>
      <dgm:t>
        <a:bodyPr/>
        <a:lstStyle/>
        <a:p>
          <a:endParaRPr lang="es-MX"/>
        </a:p>
      </dgm:t>
    </dgm:pt>
    <dgm:pt modelId="{FE144E89-D055-4D56-844F-A7244CCD6F55}">
      <dgm:prSet custT="1"/>
      <dgm:spPr/>
      <dgm:t>
        <a:bodyPr/>
        <a:lstStyle/>
        <a:p>
          <a:pPr algn="just"/>
          <a:r>
            <a:rPr lang="es-ES" sz="1400" b="1" dirty="0" smtClean="0">
              <a:solidFill>
                <a:schemeClr val="tx1"/>
              </a:solidFill>
              <a:latin typeface="+mn-lt"/>
              <a:cs typeface="Times New Roman" pitchFamily="18" charset="0"/>
            </a:rPr>
            <a:t>113</a:t>
          </a:r>
          <a:r>
            <a:rPr lang="es-ES" sz="1400" dirty="0" smtClean="0">
              <a:solidFill>
                <a:schemeClr val="tx1"/>
              </a:solidFill>
              <a:latin typeface="+mn-lt"/>
              <a:cs typeface="Times New Roman" pitchFamily="18" charset="0"/>
            </a:rPr>
            <a:t> consolidaciones con asesoría.</a:t>
          </a:r>
          <a:endParaRPr lang="es-MX" sz="1400" dirty="0" smtClean="0">
            <a:solidFill>
              <a:schemeClr val="tx1"/>
            </a:solidFill>
            <a:latin typeface="+mn-lt"/>
            <a:cs typeface="Times New Roman" pitchFamily="18" charset="0"/>
          </a:endParaRPr>
        </a:p>
      </dgm:t>
    </dgm:pt>
    <dgm:pt modelId="{0D8332B6-3116-4BF1-A68C-C0FA23917E37}" type="parTrans" cxnId="{C95D8BA7-B845-4820-9176-2B158230A626}">
      <dgm:prSet/>
      <dgm:spPr/>
      <dgm:t>
        <a:bodyPr/>
        <a:lstStyle/>
        <a:p>
          <a:endParaRPr lang="es-MX"/>
        </a:p>
      </dgm:t>
    </dgm:pt>
    <dgm:pt modelId="{F955877E-BBAF-4DC7-9353-67D790C55A9A}" type="sibTrans" cxnId="{C95D8BA7-B845-4820-9176-2B158230A626}">
      <dgm:prSet/>
      <dgm:spPr/>
      <dgm:t>
        <a:bodyPr/>
        <a:lstStyle/>
        <a:p>
          <a:endParaRPr lang="es-MX"/>
        </a:p>
      </dgm:t>
    </dgm:pt>
    <dgm:pt modelId="{63F93EDD-7BAE-4219-B0AE-393397B54332}">
      <dgm:prSet custT="1"/>
      <dgm:spPr/>
      <dgm:t>
        <a:bodyPr/>
        <a:lstStyle/>
        <a:p>
          <a:pPr algn="just"/>
          <a:r>
            <a:rPr lang="es-ES" sz="1400" dirty="0" smtClean="0">
              <a:solidFill>
                <a:schemeClr val="tx1"/>
              </a:solidFill>
              <a:latin typeface="+mn-lt"/>
              <a:cs typeface="Times New Roman" pitchFamily="18" charset="0"/>
            </a:rPr>
            <a:t>Relación anual de consolidaciones </a:t>
          </a:r>
        </a:p>
      </dgm:t>
    </dgm:pt>
    <dgm:pt modelId="{F70F5F7D-3D0A-46A2-8DC2-04D28C5EE5DB}" type="parTrans" cxnId="{4CEDC26A-CC67-4CA4-8A48-A4BD23807B96}">
      <dgm:prSet/>
      <dgm:spPr/>
      <dgm:t>
        <a:bodyPr/>
        <a:lstStyle/>
        <a:p>
          <a:endParaRPr lang="es-MX"/>
        </a:p>
      </dgm:t>
    </dgm:pt>
    <dgm:pt modelId="{5E565316-5216-4997-986F-A95094ECA499}" type="sibTrans" cxnId="{4CEDC26A-CC67-4CA4-8A48-A4BD23807B96}">
      <dgm:prSet/>
      <dgm:spPr/>
      <dgm:t>
        <a:bodyPr/>
        <a:lstStyle/>
        <a:p>
          <a:endParaRPr lang="es-MX"/>
        </a:p>
      </dgm:t>
    </dgm:pt>
    <dgm:pt modelId="{097B0EF1-A0FC-4A29-9ABD-6B99478AC690}">
      <dgm:prSet custT="1"/>
      <dgm:spPr>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MX" sz="1400" dirty="0" smtClean="0">
              <a:solidFill>
                <a:schemeClr val="tx1"/>
              </a:solidFill>
              <a:latin typeface="+mn-lt"/>
              <a:cs typeface="Times New Roman" pitchFamily="18" charset="0"/>
            </a:rPr>
            <a:t>69 cursos para </a:t>
          </a:r>
          <a:r>
            <a:rPr lang="es-MX" sz="1400" b="1" dirty="0" smtClean="0">
              <a:solidFill>
                <a:schemeClr val="tx1"/>
              </a:solidFill>
              <a:latin typeface="+mn-lt"/>
              <a:cs typeface="Times New Roman" pitchFamily="18" charset="0"/>
            </a:rPr>
            <a:t>1,758</a:t>
          </a:r>
          <a:r>
            <a:rPr lang="es-MX" sz="1400" dirty="0" smtClean="0">
              <a:solidFill>
                <a:schemeClr val="tx1"/>
              </a:solidFill>
              <a:latin typeface="+mn-lt"/>
              <a:cs typeface="Times New Roman" pitchFamily="18" charset="0"/>
            </a:rPr>
            <a:t> servidores públicos</a:t>
          </a:r>
          <a:endParaRPr lang="es-MX" sz="1400" dirty="0">
            <a:solidFill>
              <a:schemeClr val="tx1"/>
            </a:solidFill>
            <a:latin typeface="+mn-lt"/>
          </a:endParaRPr>
        </a:p>
      </dgm:t>
    </dgm:pt>
    <dgm:pt modelId="{9E7AFD78-1AD9-4C33-B910-A300468C897B}" type="parTrans" cxnId="{594276BD-987F-4287-B2FF-BC0D3F91E04A}">
      <dgm:prSet/>
      <dgm:spPr/>
      <dgm:t>
        <a:bodyPr/>
        <a:lstStyle/>
        <a:p>
          <a:endParaRPr lang="es-MX"/>
        </a:p>
      </dgm:t>
    </dgm:pt>
    <dgm:pt modelId="{77EEDD6C-E71D-4714-A50F-2D3D274CBB12}" type="sibTrans" cxnId="{594276BD-987F-4287-B2FF-BC0D3F91E04A}">
      <dgm:prSet/>
      <dgm:spPr/>
      <dgm:t>
        <a:bodyPr/>
        <a:lstStyle/>
        <a:p>
          <a:endParaRPr lang="es-MX"/>
        </a:p>
      </dgm:t>
    </dgm:pt>
    <dgm:pt modelId="{770AF6A6-F67C-4A4C-B599-1E94CECA0438}">
      <dgm:prSet/>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dirty="0" smtClean="0">
              <a:solidFill>
                <a:schemeClr val="accent1">
                  <a:lumMod val="75000"/>
                </a:schemeClr>
              </a:solidFill>
              <a:latin typeface="+mn-lt"/>
            </a:rPr>
            <a:t>Desarrollo de proveedores: capacitación a MIPYMES con potencial de ser proveedoras del gobierno: </a:t>
          </a:r>
          <a:r>
            <a:rPr lang="es-MX" dirty="0" smtClean="0">
              <a:solidFill>
                <a:schemeClr val="accent1">
                  <a:lumMod val="75000"/>
                </a:schemeClr>
              </a:solidFill>
              <a:latin typeface="+mn-lt"/>
              <a:cs typeface="Times New Roman" pitchFamily="18" charset="0"/>
            </a:rPr>
            <a:t>52 servidores públicos capacitados de las delegaciones de la SE; 60</a:t>
          </a:r>
          <a:r>
            <a:rPr lang="es-ES" dirty="0" smtClean="0">
              <a:solidFill>
                <a:schemeClr val="accent1">
                  <a:lumMod val="75000"/>
                </a:schemeClr>
              </a:solidFill>
              <a:latin typeface="+mn-lt"/>
              <a:cs typeface="Times New Roman" pitchFamily="18" charset="0"/>
            </a:rPr>
            <a:t> cursos a más de 4,413 personas físicas y morales.</a:t>
          </a:r>
          <a:endParaRPr lang="es-MX" dirty="0">
            <a:solidFill>
              <a:schemeClr val="accent1">
                <a:lumMod val="75000"/>
              </a:schemeClr>
            </a:solidFill>
            <a:latin typeface="+mn-lt"/>
          </a:endParaRPr>
        </a:p>
      </dgm:t>
    </dgm:pt>
    <dgm:pt modelId="{19FF15CA-7E56-4338-A894-DFA3451A4DC7}" type="parTrans" cxnId="{162B259E-43A3-414A-B5DF-C09066DD2D73}">
      <dgm:prSet/>
      <dgm:spPr/>
      <dgm:t>
        <a:bodyPr/>
        <a:lstStyle/>
        <a:p>
          <a:endParaRPr lang="es-MX"/>
        </a:p>
      </dgm:t>
    </dgm:pt>
    <dgm:pt modelId="{6E4E1925-9768-405E-961A-FD27F777F8E5}" type="sibTrans" cxnId="{162B259E-43A3-414A-B5DF-C09066DD2D73}">
      <dgm:prSet/>
      <dgm:spPr/>
      <dgm:t>
        <a:bodyPr/>
        <a:lstStyle/>
        <a:p>
          <a:endParaRPr lang="es-MX"/>
        </a:p>
      </dgm:t>
    </dgm:pt>
    <dgm:pt modelId="{37C51A9B-58E5-4F18-AAD9-15BF8EA3847C}">
      <dgm:prSet/>
      <dgm:spPr>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r>
            <a:rPr lang="es-MX" b="0" dirty="0" smtClean="0">
              <a:solidFill>
                <a:schemeClr val="tx2"/>
              </a:solidFill>
              <a:effectLst/>
              <a:latin typeface="+mn-lt"/>
              <a:cs typeface="Arial" panose="020B0604020202020204" pitchFamily="34" charset="0"/>
            </a:rPr>
            <a:t>Publicación de 7 videos demostrativos de CompraNet para licitantes. (</a:t>
          </a:r>
          <a:r>
            <a:rPr lang="en-US" b="0" i="0" u="none" strike="noStrike" cap="none" baseline="0" dirty="0" smtClean="0">
              <a:solidFill>
                <a:schemeClr val="tx2"/>
              </a:solidFill>
              <a:effectLst/>
              <a:latin typeface="Arial"/>
              <a:ea typeface="Arial"/>
              <a:cs typeface="Arial"/>
              <a:sym typeface="Arial"/>
            </a:rPr>
            <a:t>247,941 </a:t>
          </a:r>
          <a:r>
            <a:rPr lang="en-US" b="0" i="0" u="none" strike="noStrike" cap="none" baseline="0" dirty="0" err="1" smtClean="0">
              <a:solidFill>
                <a:schemeClr val="tx2"/>
              </a:solidFill>
              <a:effectLst/>
              <a:latin typeface="Arial"/>
              <a:ea typeface="Arial"/>
              <a:cs typeface="Arial"/>
              <a:sym typeface="Arial"/>
            </a:rPr>
            <a:t>visualizaciones</a:t>
          </a:r>
          <a:r>
            <a:rPr lang="es-MX" b="0" dirty="0" smtClean="0">
              <a:solidFill>
                <a:schemeClr val="tx2"/>
              </a:solidFill>
              <a:effectLst/>
              <a:latin typeface="+mn-lt"/>
              <a:cs typeface="Arial" panose="020B0604020202020204" pitchFamily="34" charset="0"/>
            </a:rPr>
            <a:t>).</a:t>
          </a:r>
          <a:endParaRPr lang="es-MX" b="0" dirty="0" smtClean="0">
            <a:solidFill>
              <a:schemeClr val="tx2"/>
            </a:solidFill>
            <a:effectLst/>
            <a:latin typeface="+mn-lt"/>
          </a:endParaRPr>
        </a:p>
      </dgm:t>
    </dgm:pt>
    <dgm:pt modelId="{5F18E0EB-C405-402A-9179-6C95F28AE140}" type="parTrans" cxnId="{935A58FB-911C-4BA4-8948-159DFB2ED33D}">
      <dgm:prSet/>
      <dgm:spPr/>
      <dgm:t>
        <a:bodyPr/>
        <a:lstStyle/>
        <a:p>
          <a:endParaRPr lang="es-MX"/>
        </a:p>
      </dgm:t>
    </dgm:pt>
    <dgm:pt modelId="{6551FB90-AE81-4474-8EB8-2829829ABA36}" type="sibTrans" cxnId="{935A58FB-911C-4BA4-8948-159DFB2ED33D}">
      <dgm:prSet/>
      <dgm:spPr/>
      <dgm:t>
        <a:bodyPr/>
        <a:lstStyle/>
        <a:p>
          <a:endParaRPr lang="es-MX"/>
        </a:p>
      </dgm:t>
    </dgm:pt>
    <dgm:pt modelId="{B1682F3D-B2E6-496D-9245-7FC0ABBCA5E0}">
      <dgm:prSet custT="1"/>
      <dgm:spPr>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MX" sz="1400" b="1" dirty="0" smtClean="0">
              <a:solidFill>
                <a:schemeClr val="tx1"/>
              </a:solidFill>
              <a:latin typeface="+mn-lt"/>
              <a:cs typeface="Times New Roman" pitchFamily="18" charset="0"/>
            </a:rPr>
            <a:t>120</a:t>
          </a:r>
          <a:r>
            <a:rPr lang="es-MX" sz="1400" dirty="0" smtClean="0">
              <a:solidFill>
                <a:schemeClr val="tx1"/>
              </a:solidFill>
              <a:latin typeface="+mn-lt"/>
              <a:cs typeface="Times New Roman" pitchFamily="18" charset="0"/>
            </a:rPr>
            <a:t> mil llamadas atendidas en el centro de atención telefónica; </a:t>
          </a:r>
          <a:r>
            <a:rPr lang="es-MX" sz="1400" b="1" dirty="0" smtClean="0">
              <a:solidFill>
                <a:schemeClr val="tx1"/>
              </a:solidFill>
              <a:latin typeface="+mn-lt"/>
              <a:cs typeface="Times New Roman" pitchFamily="18" charset="0"/>
            </a:rPr>
            <a:t>1,500</a:t>
          </a:r>
          <a:r>
            <a:rPr lang="es-MX" sz="1400" dirty="0" smtClean="0">
              <a:solidFill>
                <a:schemeClr val="tx1"/>
              </a:solidFill>
              <a:latin typeface="+mn-lt"/>
              <a:cs typeface="Times New Roman" pitchFamily="18" charset="0"/>
            </a:rPr>
            <a:t> asesorías presenciales, </a:t>
          </a:r>
          <a:r>
            <a:rPr lang="es-MX" sz="1400" b="1" dirty="0" smtClean="0">
              <a:solidFill>
                <a:schemeClr val="tx1"/>
              </a:solidFill>
              <a:latin typeface="+mn-lt"/>
              <a:cs typeface="Times New Roman" pitchFamily="18" charset="0"/>
            </a:rPr>
            <a:t>200</a:t>
          </a:r>
          <a:r>
            <a:rPr lang="es-MX" sz="1400" dirty="0" smtClean="0">
              <a:solidFill>
                <a:schemeClr val="tx1"/>
              </a:solidFill>
              <a:latin typeface="+mn-lt"/>
              <a:cs typeface="Times New Roman" pitchFamily="18" charset="0"/>
            </a:rPr>
            <a:t> mil correos electrónicos atendidos</a:t>
          </a:r>
          <a:r>
            <a:rPr lang="es-MX" sz="1400" dirty="0" smtClean="0">
              <a:latin typeface="+mn-lt"/>
              <a:cs typeface="Times New Roman" pitchFamily="18" charset="0"/>
            </a:rPr>
            <a:t>.</a:t>
          </a:r>
          <a:r>
            <a:rPr lang="es-MX" sz="1400" dirty="0" smtClean="0">
              <a:solidFill>
                <a:schemeClr val="tx1"/>
              </a:solidFill>
              <a:latin typeface="+mn-lt"/>
              <a:cs typeface="Times New Roman" pitchFamily="18" charset="0"/>
            </a:rPr>
            <a:t> .</a:t>
          </a:r>
          <a:endParaRPr lang="es-MX" sz="1400" dirty="0">
            <a:solidFill>
              <a:schemeClr val="tx1"/>
            </a:solidFill>
            <a:latin typeface="+mn-lt"/>
          </a:endParaRPr>
        </a:p>
      </dgm:t>
    </dgm:pt>
    <dgm:pt modelId="{641CA595-8D48-4535-B999-EBF4A329ABED}" type="parTrans" cxnId="{C77C3671-92E9-490E-959B-A286C560BB39}">
      <dgm:prSet/>
      <dgm:spPr/>
      <dgm:t>
        <a:bodyPr/>
        <a:lstStyle/>
        <a:p>
          <a:endParaRPr lang="es-MX"/>
        </a:p>
      </dgm:t>
    </dgm:pt>
    <dgm:pt modelId="{D11BB775-1A2C-453D-9077-B13C56829C9A}" type="sibTrans" cxnId="{C77C3671-92E9-490E-959B-A286C560BB39}">
      <dgm:prSet/>
      <dgm:spPr/>
      <dgm:t>
        <a:bodyPr/>
        <a:lstStyle/>
        <a:p>
          <a:endParaRPr lang="es-MX"/>
        </a:p>
      </dgm:t>
    </dgm:pt>
    <dgm:pt modelId="{3A2146FD-1EE7-42CA-AAFA-D7512AC3DEA5}" type="pres">
      <dgm:prSet presAssocID="{ACDE909B-562F-4485-B767-684CB5C49236}" presName="linearFlow" presStyleCnt="0">
        <dgm:presLayoutVars>
          <dgm:dir/>
          <dgm:animLvl val="lvl"/>
          <dgm:resizeHandles/>
        </dgm:presLayoutVars>
      </dgm:prSet>
      <dgm:spPr/>
      <dgm:t>
        <a:bodyPr/>
        <a:lstStyle/>
        <a:p>
          <a:endParaRPr lang="es-MX"/>
        </a:p>
      </dgm:t>
    </dgm:pt>
    <dgm:pt modelId="{996860F4-59CB-4008-88E0-C0B62D5E8EFB}" type="pres">
      <dgm:prSet presAssocID="{D2D240D1-85D8-4614-BE09-4B9D5EDCCA8F}" presName="compositeNode" presStyleCnt="0">
        <dgm:presLayoutVars>
          <dgm:bulletEnabled val="1"/>
        </dgm:presLayoutVars>
      </dgm:prSet>
      <dgm:spPr/>
    </dgm:pt>
    <dgm:pt modelId="{9BD82831-EB28-4310-B657-3CA2ADEE9CAE}" type="pres">
      <dgm:prSet presAssocID="{D2D240D1-85D8-4614-BE09-4B9D5EDCCA8F}" presName="image" presStyleLbl="fgImgPlace1" presStyleIdx="0" presStyleCnt="3"/>
      <dgm:spPr>
        <a:gradFill flip="none" rotWithShape="0">
          <a:gsLst>
            <a:gs pos="0">
              <a:srgbClr val="009A46">
                <a:shade val="30000"/>
                <a:satMod val="115000"/>
              </a:srgbClr>
            </a:gs>
            <a:gs pos="74000">
              <a:srgbClr val="009A46">
                <a:shade val="67500"/>
                <a:satMod val="115000"/>
                <a:lumMod val="90000"/>
                <a:lumOff val="10000"/>
              </a:srgbClr>
            </a:gs>
            <a:gs pos="100000">
              <a:srgbClr val="009A46">
                <a:shade val="100000"/>
                <a:satMod val="115000"/>
              </a:srgbClr>
            </a:gs>
          </a:gsLst>
          <a:path path="circle">
            <a:fillToRect l="50000" t="50000" r="50000" b="50000"/>
          </a:path>
          <a:tileRect/>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es-MX"/>
        </a:p>
      </dgm:t>
    </dgm:pt>
    <dgm:pt modelId="{C42502C1-BA27-42A6-AE2F-1EA69CD19E43}" type="pres">
      <dgm:prSet presAssocID="{D2D240D1-85D8-4614-BE09-4B9D5EDCCA8F}" presName="childNode" presStyleLbl="node1" presStyleIdx="0" presStyleCnt="3">
        <dgm:presLayoutVars>
          <dgm:bulletEnabled val="1"/>
        </dgm:presLayoutVars>
      </dgm:prSet>
      <dgm:spPr/>
      <dgm:t>
        <a:bodyPr/>
        <a:lstStyle/>
        <a:p>
          <a:endParaRPr lang="es-MX"/>
        </a:p>
      </dgm:t>
    </dgm:pt>
    <dgm:pt modelId="{70E09A21-F412-4B83-B214-B731CC61106A}" type="pres">
      <dgm:prSet presAssocID="{D2D240D1-85D8-4614-BE09-4B9D5EDCCA8F}" presName="parentNode" presStyleLbl="revTx" presStyleIdx="0" presStyleCnt="3">
        <dgm:presLayoutVars>
          <dgm:chMax val="0"/>
          <dgm:bulletEnabled val="1"/>
        </dgm:presLayoutVars>
      </dgm:prSet>
      <dgm:spPr/>
      <dgm:t>
        <a:bodyPr/>
        <a:lstStyle/>
        <a:p>
          <a:endParaRPr lang="es-MX"/>
        </a:p>
      </dgm:t>
    </dgm:pt>
    <dgm:pt modelId="{EC6F8715-762A-42EF-852C-3A36D0285BC3}" type="pres">
      <dgm:prSet presAssocID="{D173B68F-7567-4D46-B495-F9E5EE1BF038}" presName="sibTrans" presStyleCnt="0"/>
      <dgm:spPr/>
    </dgm:pt>
    <dgm:pt modelId="{7D6FA97E-538A-49F3-BE79-D71CF1C209FC}" type="pres">
      <dgm:prSet presAssocID="{ADC3EBD9-AF30-423B-8BC5-F73CADE448AE}" presName="compositeNode" presStyleCnt="0">
        <dgm:presLayoutVars>
          <dgm:bulletEnabled val="1"/>
        </dgm:presLayoutVars>
      </dgm:prSet>
      <dgm:spPr/>
    </dgm:pt>
    <dgm:pt modelId="{0994B4A2-571E-4395-B54F-E43A4E8BBB0A}" type="pres">
      <dgm:prSet presAssocID="{ADC3EBD9-AF30-423B-8BC5-F73CADE448AE}" presName="image" presStyleLbl="fgImgPlace1" presStyleIdx="1" presStyleCnt="3" custLinFactNeighborY="-1516"/>
      <dgm:spPr>
        <a:solidFill>
          <a:schemeClr val="bg1">
            <a:lumMod val="6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es-MX"/>
        </a:p>
      </dgm:t>
    </dgm:pt>
    <dgm:pt modelId="{845B2D44-7B8E-4A9F-883E-AE5BEC64C922}" type="pres">
      <dgm:prSet presAssocID="{ADC3EBD9-AF30-423B-8BC5-F73CADE448AE}" presName="childNode" presStyleLbl="node1" presStyleIdx="1" presStyleCnt="3">
        <dgm:presLayoutVars>
          <dgm:bulletEnabled val="1"/>
        </dgm:presLayoutVars>
      </dgm:prSet>
      <dgm:spPr/>
      <dgm:t>
        <a:bodyPr/>
        <a:lstStyle/>
        <a:p>
          <a:endParaRPr lang="es-MX"/>
        </a:p>
      </dgm:t>
    </dgm:pt>
    <dgm:pt modelId="{5A3EB615-2B04-4F31-A484-3EFEB6C6B67C}" type="pres">
      <dgm:prSet presAssocID="{ADC3EBD9-AF30-423B-8BC5-F73CADE448AE}" presName="parentNode" presStyleLbl="revTx" presStyleIdx="1" presStyleCnt="3">
        <dgm:presLayoutVars>
          <dgm:chMax val="0"/>
          <dgm:bulletEnabled val="1"/>
        </dgm:presLayoutVars>
      </dgm:prSet>
      <dgm:spPr/>
      <dgm:t>
        <a:bodyPr/>
        <a:lstStyle/>
        <a:p>
          <a:endParaRPr lang="es-MX"/>
        </a:p>
      </dgm:t>
    </dgm:pt>
    <dgm:pt modelId="{AA9BE6BD-378D-43AE-AF15-986EE5FDCFA8}" type="pres">
      <dgm:prSet presAssocID="{F16D97F3-518D-41B4-84CC-9049E1A699CD}" presName="sibTrans" presStyleCnt="0"/>
      <dgm:spPr/>
    </dgm:pt>
    <dgm:pt modelId="{57169C89-B8D2-44EF-B939-4728C5E32B66}" type="pres">
      <dgm:prSet presAssocID="{E5C3BFB9-F06D-4103-9D34-0A7B5044B541}" presName="compositeNode" presStyleCnt="0">
        <dgm:presLayoutVars>
          <dgm:bulletEnabled val="1"/>
        </dgm:presLayoutVars>
      </dgm:prSet>
      <dgm:spPr/>
    </dgm:pt>
    <dgm:pt modelId="{6E461C45-7D63-4329-A682-C1E5E3996BEF}" type="pres">
      <dgm:prSet presAssocID="{E5C3BFB9-F06D-4103-9D34-0A7B5044B541}" presName="image" presStyleLbl="fgImgPlace1" presStyleIdx="2" presStyleCnt="3">
        <dgm:style>
          <a:lnRef idx="0">
            <a:schemeClr val="accent2"/>
          </a:lnRef>
          <a:fillRef idx="3">
            <a:schemeClr val="accent2"/>
          </a:fillRef>
          <a:effectRef idx="3">
            <a:schemeClr val="accent2"/>
          </a:effectRef>
          <a:fontRef idx="minor">
            <a:schemeClr val="lt1"/>
          </a:fontRef>
        </dgm:style>
      </dgm:prSet>
      <dgm:spPr>
        <a:solidFill>
          <a:srgbClr val="BC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endParaRPr lang="es-MX"/>
        </a:p>
      </dgm:t>
    </dgm:pt>
    <dgm:pt modelId="{59215013-537A-4CEB-A396-598030391FCD}" type="pres">
      <dgm:prSet presAssocID="{E5C3BFB9-F06D-4103-9D34-0A7B5044B541}" presName="childNode" presStyleLbl="node1" presStyleIdx="2" presStyleCnt="3">
        <dgm:presLayoutVars>
          <dgm:bulletEnabled val="1"/>
        </dgm:presLayoutVars>
      </dgm:prSet>
      <dgm:spPr/>
      <dgm:t>
        <a:bodyPr/>
        <a:lstStyle/>
        <a:p>
          <a:endParaRPr lang="es-MX"/>
        </a:p>
      </dgm:t>
    </dgm:pt>
    <dgm:pt modelId="{27BAD8C3-2C81-46F9-81C6-2F0EE13F5513}" type="pres">
      <dgm:prSet presAssocID="{E5C3BFB9-F06D-4103-9D34-0A7B5044B541}" presName="parentNode" presStyleLbl="revTx" presStyleIdx="2" presStyleCnt="3">
        <dgm:presLayoutVars>
          <dgm:chMax val="0"/>
          <dgm:bulletEnabled val="1"/>
        </dgm:presLayoutVars>
      </dgm:prSet>
      <dgm:spPr/>
      <dgm:t>
        <a:bodyPr/>
        <a:lstStyle/>
        <a:p>
          <a:endParaRPr lang="es-MX"/>
        </a:p>
      </dgm:t>
    </dgm:pt>
  </dgm:ptLst>
  <dgm:cxnLst>
    <dgm:cxn modelId="{9610610B-F62E-4436-A0ED-29642D4F8F97}" type="presOf" srcId="{B2E51AD7-0E1B-4879-B7B6-3D1CBB2ED577}" destId="{59215013-537A-4CEB-A396-598030391FCD}" srcOrd="0" destOrd="0" presId="urn:microsoft.com/office/officeart/2005/8/layout/hList2"/>
    <dgm:cxn modelId="{6C0B31F5-A5A2-4983-9918-AA5BBD6836A9}" type="presOf" srcId="{63F93EDD-7BAE-4219-B0AE-393397B54332}" destId="{C42502C1-BA27-42A6-AE2F-1EA69CD19E43}" srcOrd="0" destOrd="4" presId="urn:microsoft.com/office/officeart/2005/8/layout/hList2"/>
    <dgm:cxn modelId="{B1628040-E221-4405-9A42-35847345AAB0}" type="presOf" srcId="{ADC3EBD9-AF30-423B-8BC5-F73CADE448AE}" destId="{5A3EB615-2B04-4F31-A484-3EFEB6C6B67C}" srcOrd="0" destOrd="0" presId="urn:microsoft.com/office/officeart/2005/8/layout/hList2"/>
    <dgm:cxn modelId="{2676F762-906C-4F5B-9158-49FEB3905273}" srcId="{D2D240D1-85D8-4614-BE09-4B9D5EDCCA8F}" destId="{1BCA7DBA-7412-42DF-AE2E-6984B1FB57A1}" srcOrd="0" destOrd="0" parTransId="{3C6824D3-0798-453D-B623-53525860BCE4}" sibTransId="{7B01B3F5-FC59-403F-A5C4-4F34F323EF84}"/>
    <dgm:cxn modelId="{1AB26246-EE93-47D5-8F9E-ABD0EE7F1A6D}" srcId="{ADC3EBD9-AF30-423B-8BC5-F73CADE448AE}" destId="{C8E57E2F-AA30-4A70-A0A0-B73854B602B0}" srcOrd="0" destOrd="0" parTransId="{4B3A7704-F855-4355-B807-D3946549333C}" sibTransId="{F97E2DE9-CF86-4860-B706-BF2195AC57DB}"/>
    <dgm:cxn modelId="{C7662577-5EFC-4D9D-9136-84BCE3A03998}" type="presOf" srcId="{ACDE909B-562F-4485-B767-684CB5C49236}" destId="{3A2146FD-1EE7-42CA-AAFA-D7512AC3DEA5}" srcOrd="0" destOrd="0" presId="urn:microsoft.com/office/officeart/2005/8/layout/hList2"/>
    <dgm:cxn modelId="{B9AE29F6-7D86-4D86-9651-F12157FA8E70}" type="presOf" srcId="{097B0EF1-A0FC-4A29-9ABD-6B99478AC690}" destId="{845B2D44-7B8E-4A9F-883E-AE5BEC64C922}" srcOrd="0" destOrd="1" presId="urn:microsoft.com/office/officeart/2005/8/layout/hList2"/>
    <dgm:cxn modelId="{2528DD9B-5AAB-4A30-901F-D5FE0B1F0937}" srcId="{ACDE909B-562F-4485-B767-684CB5C49236}" destId="{E5C3BFB9-F06D-4103-9D34-0A7B5044B541}" srcOrd="2" destOrd="0" parTransId="{340F6073-8E07-435B-8A9E-1147D568A9F0}" sibTransId="{CC5F95FC-CAD9-4809-BF8A-48A052CB54DF}"/>
    <dgm:cxn modelId="{AEF1C9CB-0765-45B5-9537-838CE00BBE24}" type="presOf" srcId="{37C51A9B-58E5-4F18-AAD9-15BF8EA3847C}" destId="{59215013-537A-4CEB-A396-598030391FCD}" srcOrd="0" destOrd="2" presId="urn:microsoft.com/office/officeart/2005/8/layout/hList2"/>
    <dgm:cxn modelId="{60596B51-019D-4A18-8757-337CF188B472}" srcId="{D2D240D1-85D8-4614-BE09-4B9D5EDCCA8F}" destId="{793099AE-31DD-43CD-B90E-97C78361B3EE}" srcOrd="3" destOrd="0" parTransId="{BA595606-6905-44C7-82BA-8E6231E36E08}" sibTransId="{333893C6-71A2-439D-8C32-446F463170C7}"/>
    <dgm:cxn modelId="{85E9E474-485E-4227-8FB1-520A809D3933}" srcId="{ACDE909B-562F-4485-B767-684CB5C49236}" destId="{ADC3EBD9-AF30-423B-8BC5-F73CADE448AE}" srcOrd="1" destOrd="0" parTransId="{2FFE5268-903A-4DB5-AC09-AB69658FD47D}" sibTransId="{F16D97F3-518D-41B4-84CC-9049E1A699CD}"/>
    <dgm:cxn modelId="{162B259E-43A3-414A-B5DF-C09066DD2D73}" srcId="{E5C3BFB9-F06D-4103-9D34-0A7B5044B541}" destId="{770AF6A6-F67C-4A4C-B599-1E94CECA0438}" srcOrd="1" destOrd="0" parTransId="{19FF15CA-7E56-4338-A894-DFA3451A4DC7}" sibTransId="{6E4E1925-9768-405E-961A-FD27F777F8E5}"/>
    <dgm:cxn modelId="{6510BECF-F67B-4B42-9BA8-345890F56170}" type="presOf" srcId="{FE144E89-D055-4D56-844F-A7244CCD6F55}" destId="{C42502C1-BA27-42A6-AE2F-1EA69CD19E43}" srcOrd="0" destOrd="2" presId="urn:microsoft.com/office/officeart/2005/8/layout/hList2"/>
    <dgm:cxn modelId="{4CEDC26A-CC67-4CA4-8A48-A4BD23807B96}" srcId="{D2D240D1-85D8-4614-BE09-4B9D5EDCCA8F}" destId="{63F93EDD-7BAE-4219-B0AE-393397B54332}" srcOrd="4" destOrd="0" parTransId="{F70F5F7D-3D0A-46A2-8DC2-04D28C5EE5DB}" sibTransId="{5E565316-5216-4997-986F-A95094ECA499}"/>
    <dgm:cxn modelId="{935A58FB-911C-4BA4-8948-159DFB2ED33D}" srcId="{E5C3BFB9-F06D-4103-9D34-0A7B5044B541}" destId="{37C51A9B-58E5-4F18-AAD9-15BF8EA3847C}" srcOrd="2" destOrd="0" parTransId="{5F18E0EB-C405-402A-9179-6C95F28AE140}" sibTransId="{6551FB90-AE81-4474-8EB8-2829829ABA36}"/>
    <dgm:cxn modelId="{594276BD-987F-4287-B2FF-BC0D3F91E04A}" srcId="{ADC3EBD9-AF30-423B-8BC5-F73CADE448AE}" destId="{097B0EF1-A0FC-4A29-9ABD-6B99478AC690}" srcOrd="1" destOrd="0" parTransId="{9E7AFD78-1AD9-4C33-B910-A300468C897B}" sibTransId="{77EEDD6C-E71D-4714-A50F-2D3D274CBB12}"/>
    <dgm:cxn modelId="{9DB57248-ED1A-4114-85E6-FE6F57D524F8}" type="presOf" srcId="{D2D240D1-85D8-4614-BE09-4B9D5EDCCA8F}" destId="{70E09A21-F412-4B83-B214-B731CC61106A}" srcOrd="0" destOrd="0" presId="urn:microsoft.com/office/officeart/2005/8/layout/hList2"/>
    <dgm:cxn modelId="{4C98D165-8430-4ADD-821D-99C6A00AF0A3}" srcId="{E5C3BFB9-F06D-4103-9D34-0A7B5044B541}" destId="{B2E51AD7-0E1B-4879-B7B6-3D1CBB2ED577}" srcOrd="0" destOrd="0" parTransId="{7E63A2D5-F1E0-4B2A-9E83-495D10AA21F0}" sibTransId="{9B2570AB-84D0-41D0-AEC5-A68AB2AE468B}"/>
    <dgm:cxn modelId="{52F7F219-85F7-46DA-A015-78EDCFDE8752}" type="presOf" srcId="{770AF6A6-F67C-4A4C-B599-1E94CECA0438}" destId="{59215013-537A-4CEB-A396-598030391FCD}" srcOrd="0" destOrd="1" presId="urn:microsoft.com/office/officeart/2005/8/layout/hList2"/>
    <dgm:cxn modelId="{40525C61-6A88-4493-AEE1-8A5E0D28CFE5}" type="presOf" srcId="{1BCA7DBA-7412-42DF-AE2E-6984B1FB57A1}" destId="{C42502C1-BA27-42A6-AE2F-1EA69CD19E43}" srcOrd="0" destOrd="0" presId="urn:microsoft.com/office/officeart/2005/8/layout/hList2"/>
    <dgm:cxn modelId="{C77C3671-92E9-490E-959B-A286C560BB39}" srcId="{ADC3EBD9-AF30-423B-8BC5-F73CADE448AE}" destId="{B1682F3D-B2E6-496D-9245-7FC0ABBCA5E0}" srcOrd="2" destOrd="0" parTransId="{641CA595-8D48-4535-B999-EBF4A329ABED}" sibTransId="{D11BB775-1A2C-453D-9077-B13C56829C9A}"/>
    <dgm:cxn modelId="{CDFB7328-E776-4362-B343-1C884BFC92E3}" srcId="{ACDE909B-562F-4485-B767-684CB5C49236}" destId="{D2D240D1-85D8-4614-BE09-4B9D5EDCCA8F}" srcOrd="0" destOrd="0" parTransId="{52D4C7CF-3E8E-473C-A7E8-6D5B719FFB4C}" sibTransId="{D173B68F-7567-4D46-B495-F9E5EE1BF038}"/>
    <dgm:cxn modelId="{36AE1071-0920-44C8-BEEF-45430D1D7B88}" type="presOf" srcId="{EEAA6554-3C5B-487D-8655-AF065893C323}" destId="{C42502C1-BA27-42A6-AE2F-1EA69CD19E43}" srcOrd="0" destOrd="1" presId="urn:microsoft.com/office/officeart/2005/8/layout/hList2"/>
    <dgm:cxn modelId="{87C83D0E-04EF-44CE-B657-78EDBE8F89EC}" type="presOf" srcId="{C8E57E2F-AA30-4A70-A0A0-B73854B602B0}" destId="{845B2D44-7B8E-4A9F-883E-AE5BEC64C922}" srcOrd="0" destOrd="0" presId="urn:microsoft.com/office/officeart/2005/8/layout/hList2"/>
    <dgm:cxn modelId="{E7341E9E-A624-46B9-89E6-D84E8B498186}" type="presOf" srcId="{B1682F3D-B2E6-496D-9245-7FC0ABBCA5E0}" destId="{845B2D44-7B8E-4A9F-883E-AE5BEC64C922}" srcOrd="0" destOrd="2" presId="urn:microsoft.com/office/officeart/2005/8/layout/hList2"/>
    <dgm:cxn modelId="{C95D8BA7-B845-4820-9176-2B158230A626}" srcId="{D2D240D1-85D8-4614-BE09-4B9D5EDCCA8F}" destId="{FE144E89-D055-4D56-844F-A7244CCD6F55}" srcOrd="2" destOrd="0" parTransId="{0D8332B6-3116-4BF1-A68C-C0FA23917E37}" sibTransId="{F955877E-BBAF-4DC7-9353-67D790C55A9A}"/>
    <dgm:cxn modelId="{DE60C334-1109-4395-ACD8-6D03A40C1BD2}" type="presOf" srcId="{793099AE-31DD-43CD-B90E-97C78361B3EE}" destId="{C42502C1-BA27-42A6-AE2F-1EA69CD19E43}" srcOrd="0" destOrd="3" presId="urn:microsoft.com/office/officeart/2005/8/layout/hList2"/>
    <dgm:cxn modelId="{6873E0ED-BA4B-4BD8-B72E-C336BE4A49C3}" srcId="{D2D240D1-85D8-4614-BE09-4B9D5EDCCA8F}" destId="{EEAA6554-3C5B-487D-8655-AF065893C323}" srcOrd="1" destOrd="0" parTransId="{E3D12C2F-27C2-4335-B277-DC0180D42F6B}" sibTransId="{CAAD9055-6225-4C12-B1CC-0B0DF64C0B52}"/>
    <dgm:cxn modelId="{DE0250E8-93C6-4AE0-BAF2-FAD9A61D5523}" type="presOf" srcId="{E5C3BFB9-F06D-4103-9D34-0A7B5044B541}" destId="{27BAD8C3-2C81-46F9-81C6-2F0EE13F5513}" srcOrd="0" destOrd="0" presId="urn:microsoft.com/office/officeart/2005/8/layout/hList2"/>
    <dgm:cxn modelId="{D939B970-FF12-4998-9E11-D2CA6A64C7C4}" type="presParOf" srcId="{3A2146FD-1EE7-42CA-AAFA-D7512AC3DEA5}" destId="{996860F4-59CB-4008-88E0-C0B62D5E8EFB}" srcOrd="0" destOrd="0" presId="urn:microsoft.com/office/officeart/2005/8/layout/hList2"/>
    <dgm:cxn modelId="{DA8ADB02-1305-4466-A0E7-F25F1D12DA5C}" type="presParOf" srcId="{996860F4-59CB-4008-88E0-C0B62D5E8EFB}" destId="{9BD82831-EB28-4310-B657-3CA2ADEE9CAE}" srcOrd="0" destOrd="0" presId="urn:microsoft.com/office/officeart/2005/8/layout/hList2"/>
    <dgm:cxn modelId="{50108CE6-76C0-42EE-8702-E61C5B6F3452}" type="presParOf" srcId="{996860F4-59CB-4008-88E0-C0B62D5E8EFB}" destId="{C42502C1-BA27-42A6-AE2F-1EA69CD19E43}" srcOrd="1" destOrd="0" presId="urn:microsoft.com/office/officeart/2005/8/layout/hList2"/>
    <dgm:cxn modelId="{1483450E-8D27-4C2A-B08D-80EE22228C23}" type="presParOf" srcId="{996860F4-59CB-4008-88E0-C0B62D5E8EFB}" destId="{70E09A21-F412-4B83-B214-B731CC61106A}" srcOrd="2" destOrd="0" presId="urn:microsoft.com/office/officeart/2005/8/layout/hList2"/>
    <dgm:cxn modelId="{2414C06E-3F5E-49F5-980E-CDF632318236}" type="presParOf" srcId="{3A2146FD-1EE7-42CA-AAFA-D7512AC3DEA5}" destId="{EC6F8715-762A-42EF-852C-3A36D0285BC3}" srcOrd="1" destOrd="0" presId="urn:microsoft.com/office/officeart/2005/8/layout/hList2"/>
    <dgm:cxn modelId="{57FE4F2A-884C-4E5C-AB40-C53A5B9AD968}" type="presParOf" srcId="{3A2146FD-1EE7-42CA-AAFA-D7512AC3DEA5}" destId="{7D6FA97E-538A-49F3-BE79-D71CF1C209FC}" srcOrd="2" destOrd="0" presId="urn:microsoft.com/office/officeart/2005/8/layout/hList2"/>
    <dgm:cxn modelId="{3D65670C-7AF0-4C94-8D49-DCCD4BEB6418}" type="presParOf" srcId="{7D6FA97E-538A-49F3-BE79-D71CF1C209FC}" destId="{0994B4A2-571E-4395-B54F-E43A4E8BBB0A}" srcOrd="0" destOrd="0" presId="urn:microsoft.com/office/officeart/2005/8/layout/hList2"/>
    <dgm:cxn modelId="{57437E50-0A63-4620-A317-55F8E2016D61}" type="presParOf" srcId="{7D6FA97E-538A-49F3-BE79-D71CF1C209FC}" destId="{845B2D44-7B8E-4A9F-883E-AE5BEC64C922}" srcOrd="1" destOrd="0" presId="urn:microsoft.com/office/officeart/2005/8/layout/hList2"/>
    <dgm:cxn modelId="{AF4E1CDF-14DF-40FA-991B-E2E2FECA06D9}" type="presParOf" srcId="{7D6FA97E-538A-49F3-BE79-D71CF1C209FC}" destId="{5A3EB615-2B04-4F31-A484-3EFEB6C6B67C}" srcOrd="2" destOrd="0" presId="urn:microsoft.com/office/officeart/2005/8/layout/hList2"/>
    <dgm:cxn modelId="{1E9F7ABE-DB48-4211-9A9B-D40DFC7E4D4F}" type="presParOf" srcId="{3A2146FD-1EE7-42CA-AAFA-D7512AC3DEA5}" destId="{AA9BE6BD-378D-43AE-AF15-986EE5FDCFA8}" srcOrd="3" destOrd="0" presId="urn:microsoft.com/office/officeart/2005/8/layout/hList2"/>
    <dgm:cxn modelId="{8D8D3B68-D8BC-46D1-9BC5-6F1C9D9093B0}" type="presParOf" srcId="{3A2146FD-1EE7-42CA-AAFA-D7512AC3DEA5}" destId="{57169C89-B8D2-44EF-B939-4728C5E32B66}" srcOrd="4" destOrd="0" presId="urn:microsoft.com/office/officeart/2005/8/layout/hList2"/>
    <dgm:cxn modelId="{E0F0ABE2-5732-4652-A1BB-85C966581630}" type="presParOf" srcId="{57169C89-B8D2-44EF-B939-4728C5E32B66}" destId="{6E461C45-7D63-4329-A682-C1E5E3996BEF}" srcOrd="0" destOrd="0" presId="urn:microsoft.com/office/officeart/2005/8/layout/hList2"/>
    <dgm:cxn modelId="{FB07EA90-D8EB-4195-AAB7-629C1785E729}" type="presParOf" srcId="{57169C89-B8D2-44EF-B939-4728C5E32B66}" destId="{59215013-537A-4CEB-A396-598030391FCD}" srcOrd="1" destOrd="0" presId="urn:microsoft.com/office/officeart/2005/8/layout/hList2"/>
    <dgm:cxn modelId="{85C7283B-DFDF-4963-B2D3-D05F0898E015}" type="presParOf" srcId="{57169C89-B8D2-44EF-B939-4728C5E32B66}" destId="{27BAD8C3-2C81-46F9-81C6-2F0EE13F551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987441-192A-44EF-BA9D-62F0CC75166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MX"/>
        </a:p>
      </dgm:t>
    </dgm:pt>
    <dgm:pt modelId="{B6274164-00AD-46D3-A458-83322183C8E5}">
      <dgm:prSet/>
      <dgm:spPr>
        <a:solidFill>
          <a:srgbClr val="00A834"/>
        </a:solidFill>
      </dgm:spPr>
      <dgm:t>
        <a:bodyPr/>
        <a:lstStyle/>
        <a:p>
          <a:pPr rtl="0"/>
          <a:r>
            <a:rPr lang="es-MX" b="1" dirty="0" smtClean="0">
              <a:solidFill>
                <a:schemeClr val="bg1"/>
              </a:solidFill>
            </a:rPr>
            <a:t>Indicador: </a:t>
          </a:r>
          <a:r>
            <a:rPr lang="es-MX" dirty="0" smtClean="0">
              <a:solidFill>
                <a:schemeClr val="bg1"/>
              </a:solidFill>
            </a:rPr>
            <a:t>Índice de estrategias de contratación instrumentadas</a:t>
          </a:r>
          <a:endParaRPr lang="es-MX" dirty="0">
            <a:solidFill>
              <a:schemeClr val="bg1"/>
            </a:solidFill>
          </a:endParaRPr>
        </a:p>
      </dgm:t>
    </dgm:pt>
    <dgm:pt modelId="{4085907F-33B2-4299-BCFD-DDA084862505}" type="parTrans" cxnId="{30197657-DA58-495C-82B4-2979B469FF85}">
      <dgm:prSet/>
      <dgm:spPr/>
      <dgm:t>
        <a:bodyPr/>
        <a:lstStyle/>
        <a:p>
          <a:endParaRPr lang="es-MX"/>
        </a:p>
      </dgm:t>
    </dgm:pt>
    <dgm:pt modelId="{91A67E2A-8624-4448-9F13-8AC6EDD94BB4}" type="sibTrans" cxnId="{30197657-DA58-495C-82B4-2979B469FF85}">
      <dgm:prSet/>
      <dgm:spPr/>
      <dgm:t>
        <a:bodyPr/>
        <a:lstStyle/>
        <a:p>
          <a:endParaRPr lang="es-MX"/>
        </a:p>
      </dgm:t>
    </dgm:pt>
    <dgm:pt modelId="{F294AD99-43C4-4F9E-9D19-59AB8683FBC5}">
      <dgm:prSet/>
      <dgm:spPr/>
      <dgm:t>
        <a:bodyPr/>
        <a:lstStyle/>
        <a:p>
          <a:pPr algn="just" rtl="0"/>
          <a:r>
            <a:rPr lang="es-MX" dirty="0" smtClean="0"/>
            <a:t>Resultados alcanzados en este indicador para 2014, en el que puede evidenciarse que de las 301 dependencias y entidades identificadas, 224 participaron en procedimientos de contratación consolidada, 100 celebraron 242 contratos específicos al amparo de contratos marco, y 25 participaron en licitaciones públicas en las que se utilizó la modalidad de ofertas subsecuentes de descuentos.</a:t>
          </a:r>
          <a:endParaRPr lang="es-MX" dirty="0"/>
        </a:p>
      </dgm:t>
    </dgm:pt>
    <dgm:pt modelId="{28A66D5A-58E2-4C87-B3CE-3E442216E2B2}" type="parTrans" cxnId="{8A75F7BE-5526-4E91-809B-42781044B4C1}">
      <dgm:prSet/>
      <dgm:spPr/>
      <dgm:t>
        <a:bodyPr/>
        <a:lstStyle/>
        <a:p>
          <a:endParaRPr lang="es-MX"/>
        </a:p>
      </dgm:t>
    </dgm:pt>
    <dgm:pt modelId="{6F1D0BBA-9175-4D5A-8E9A-F449B95F655F}" type="sibTrans" cxnId="{8A75F7BE-5526-4E91-809B-42781044B4C1}">
      <dgm:prSet/>
      <dgm:spPr/>
      <dgm:t>
        <a:bodyPr/>
        <a:lstStyle/>
        <a:p>
          <a:endParaRPr lang="es-MX"/>
        </a:p>
      </dgm:t>
    </dgm:pt>
    <dgm:pt modelId="{2F3ECE51-1CCD-48A0-BF2F-E0723223FFC3}" type="pres">
      <dgm:prSet presAssocID="{F9987441-192A-44EF-BA9D-62F0CC751669}" presName="linear" presStyleCnt="0">
        <dgm:presLayoutVars>
          <dgm:animLvl val="lvl"/>
          <dgm:resizeHandles val="exact"/>
        </dgm:presLayoutVars>
      </dgm:prSet>
      <dgm:spPr/>
      <dgm:t>
        <a:bodyPr/>
        <a:lstStyle/>
        <a:p>
          <a:endParaRPr lang="es-MX"/>
        </a:p>
      </dgm:t>
    </dgm:pt>
    <dgm:pt modelId="{B0ED8CE6-3D37-4C95-8A5B-E75D5254987D}" type="pres">
      <dgm:prSet presAssocID="{B6274164-00AD-46D3-A458-83322183C8E5}" presName="parentText" presStyleLbl="node1" presStyleIdx="0" presStyleCnt="2" custScaleY="25950" custLinFactNeighborX="1599" custLinFactNeighborY="-17964">
        <dgm:presLayoutVars>
          <dgm:chMax val="0"/>
          <dgm:bulletEnabled val="1"/>
        </dgm:presLayoutVars>
      </dgm:prSet>
      <dgm:spPr/>
      <dgm:t>
        <a:bodyPr/>
        <a:lstStyle/>
        <a:p>
          <a:endParaRPr lang="es-MX"/>
        </a:p>
      </dgm:t>
    </dgm:pt>
    <dgm:pt modelId="{0EE27DAE-FDE5-4966-9FA9-A5F3D278C0BB}" type="pres">
      <dgm:prSet presAssocID="{91A67E2A-8624-4448-9F13-8AC6EDD94BB4}" presName="spacer" presStyleCnt="0"/>
      <dgm:spPr/>
    </dgm:pt>
    <dgm:pt modelId="{2BF349B5-DB33-4A16-B271-774E33693B5E}" type="pres">
      <dgm:prSet presAssocID="{F294AD99-43C4-4F9E-9D19-59AB8683FBC5}" presName="parentText" presStyleLbl="node1" presStyleIdx="1" presStyleCnt="2">
        <dgm:presLayoutVars>
          <dgm:chMax val="0"/>
          <dgm:bulletEnabled val="1"/>
        </dgm:presLayoutVars>
      </dgm:prSet>
      <dgm:spPr/>
      <dgm:t>
        <a:bodyPr/>
        <a:lstStyle/>
        <a:p>
          <a:endParaRPr lang="es-MX"/>
        </a:p>
      </dgm:t>
    </dgm:pt>
  </dgm:ptLst>
  <dgm:cxnLst>
    <dgm:cxn modelId="{BC62EDD1-9376-47F2-99DC-9D5FF51187FD}" type="presOf" srcId="{F9987441-192A-44EF-BA9D-62F0CC751669}" destId="{2F3ECE51-1CCD-48A0-BF2F-E0723223FFC3}" srcOrd="0" destOrd="0" presId="urn:microsoft.com/office/officeart/2005/8/layout/vList2"/>
    <dgm:cxn modelId="{8A75F7BE-5526-4E91-809B-42781044B4C1}" srcId="{F9987441-192A-44EF-BA9D-62F0CC751669}" destId="{F294AD99-43C4-4F9E-9D19-59AB8683FBC5}" srcOrd="1" destOrd="0" parTransId="{28A66D5A-58E2-4C87-B3CE-3E442216E2B2}" sibTransId="{6F1D0BBA-9175-4D5A-8E9A-F449B95F655F}"/>
    <dgm:cxn modelId="{094E0046-51BC-413B-8C2D-3CCE7092B0DC}" type="presOf" srcId="{B6274164-00AD-46D3-A458-83322183C8E5}" destId="{B0ED8CE6-3D37-4C95-8A5B-E75D5254987D}" srcOrd="0" destOrd="0" presId="urn:microsoft.com/office/officeart/2005/8/layout/vList2"/>
    <dgm:cxn modelId="{32EB1080-58AD-46FB-95C2-D8298FA316CE}" type="presOf" srcId="{F294AD99-43C4-4F9E-9D19-59AB8683FBC5}" destId="{2BF349B5-DB33-4A16-B271-774E33693B5E}" srcOrd="0" destOrd="0" presId="urn:microsoft.com/office/officeart/2005/8/layout/vList2"/>
    <dgm:cxn modelId="{30197657-DA58-495C-82B4-2979B469FF85}" srcId="{F9987441-192A-44EF-BA9D-62F0CC751669}" destId="{B6274164-00AD-46D3-A458-83322183C8E5}" srcOrd="0" destOrd="0" parTransId="{4085907F-33B2-4299-BCFD-DDA084862505}" sibTransId="{91A67E2A-8624-4448-9F13-8AC6EDD94BB4}"/>
    <dgm:cxn modelId="{DDB47D83-9B1D-4568-A4B9-537A707D94AB}" type="presParOf" srcId="{2F3ECE51-1CCD-48A0-BF2F-E0723223FFC3}" destId="{B0ED8CE6-3D37-4C95-8A5B-E75D5254987D}" srcOrd="0" destOrd="0" presId="urn:microsoft.com/office/officeart/2005/8/layout/vList2"/>
    <dgm:cxn modelId="{9F084E5F-2FCE-4759-8592-5E83A59E9C55}" type="presParOf" srcId="{2F3ECE51-1CCD-48A0-BF2F-E0723223FFC3}" destId="{0EE27DAE-FDE5-4966-9FA9-A5F3D278C0BB}" srcOrd="1" destOrd="0" presId="urn:microsoft.com/office/officeart/2005/8/layout/vList2"/>
    <dgm:cxn modelId="{6F2823A4-E01C-45E7-987A-7FBD7D461DCC}" type="presParOf" srcId="{2F3ECE51-1CCD-48A0-BF2F-E0723223FFC3}" destId="{2BF349B5-DB33-4A16-B271-774E33693B5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DFD5A7-413B-42C3-914B-A035E127A1D0}" type="doc">
      <dgm:prSet loTypeId="urn:microsoft.com/office/officeart/2005/8/layout/hList6" loCatId="list" qsTypeId="urn:microsoft.com/office/officeart/2005/8/quickstyle/simple2" qsCatId="simple" csTypeId="urn:microsoft.com/office/officeart/2005/8/colors/accent0_1" csCatId="mainScheme" phldr="1"/>
      <dgm:spPr/>
      <dgm:t>
        <a:bodyPr/>
        <a:lstStyle/>
        <a:p>
          <a:endParaRPr lang="es-MX"/>
        </a:p>
      </dgm:t>
    </dgm:pt>
    <dgm:pt modelId="{EF3ABCD3-CD6F-4341-8C88-D39E3B9972E1}">
      <dgm:prSet/>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0" scaled="1"/>
          <a:tileRect/>
        </a:gradFill>
      </dgm:spPr>
      <dgm:t>
        <a:bodyPr/>
        <a:lstStyle/>
        <a:p>
          <a:pPr rtl="0"/>
          <a:r>
            <a:rPr lang="es-MX" dirty="0" smtClean="0"/>
            <a:t>Evaluar la pertinencia de establecer desde la Norma, la preferencia de utilizar un criterio de evaluación de proposiciones.</a:t>
          </a:r>
          <a:endParaRPr lang="es-MX" dirty="0"/>
        </a:p>
      </dgm:t>
    </dgm:pt>
    <dgm:pt modelId="{E9DA6D82-6F3C-478F-81C8-E612BC89B50C}" type="parTrans" cxnId="{7FC40BBD-1E38-4D66-B044-6D82BC1C9088}">
      <dgm:prSet/>
      <dgm:spPr/>
      <dgm:t>
        <a:bodyPr/>
        <a:lstStyle/>
        <a:p>
          <a:endParaRPr lang="es-MX"/>
        </a:p>
      </dgm:t>
    </dgm:pt>
    <dgm:pt modelId="{AF1BFF5E-1958-4CC1-905F-29B784FE82D5}" type="sibTrans" cxnId="{7FC40BBD-1E38-4D66-B044-6D82BC1C9088}">
      <dgm:prSet/>
      <dgm:spPr/>
      <dgm:t>
        <a:bodyPr/>
        <a:lstStyle/>
        <a:p>
          <a:endParaRPr lang="es-MX"/>
        </a:p>
      </dgm:t>
    </dgm:pt>
    <dgm:pt modelId="{D2AB2C00-2948-4C8E-8812-B09D64C0FD2D}">
      <dgm:prSet/>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8900000" scaled="1"/>
          <a:tileRect/>
        </a:gradFill>
      </dgm:spPr>
      <dgm:t>
        <a:bodyPr/>
        <a:lstStyle/>
        <a:p>
          <a:pPr rtl="0"/>
          <a:r>
            <a:rPr lang="es-MX" smtClean="0"/>
            <a:t>Revisar los rubros y subrubros a considerar en el criterio de evaluación por puntos o porcentajes: requisitos o criterios de participación vs. ponderación de calidad y otros elementos.</a:t>
          </a:r>
          <a:endParaRPr lang="es-MX"/>
        </a:p>
      </dgm:t>
    </dgm:pt>
    <dgm:pt modelId="{1DCBCF79-8ABA-4D7C-9668-287224B570A5}" type="parTrans" cxnId="{D8F9F7F5-CC95-48BA-BE86-893B58D871F3}">
      <dgm:prSet/>
      <dgm:spPr/>
      <dgm:t>
        <a:bodyPr/>
        <a:lstStyle/>
        <a:p>
          <a:endParaRPr lang="es-MX"/>
        </a:p>
      </dgm:t>
    </dgm:pt>
    <dgm:pt modelId="{0D90FA71-09EB-4494-9D27-14501C6B5B0D}" type="sibTrans" cxnId="{D8F9F7F5-CC95-48BA-BE86-893B58D871F3}">
      <dgm:prSet/>
      <dgm:spPr/>
      <dgm:t>
        <a:bodyPr/>
        <a:lstStyle/>
        <a:p>
          <a:endParaRPr lang="es-MX"/>
        </a:p>
      </dgm:t>
    </dgm:pt>
    <dgm:pt modelId="{A001DCE2-E154-4EF2-A17D-37DE456DF894}">
      <dgm:prSet/>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8900000" scaled="1"/>
          <a:tileRect/>
        </a:gradFill>
      </dgm:spPr>
      <dgm:t>
        <a:bodyPr/>
        <a:lstStyle/>
        <a:p>
          <a:pPr rtl="0"/>
          <a:r>
            <a:rPr lang="es-MX" dirty="0" smtClean="0"/>
            <a:t>Clarificar los lineamientos para evitar la aplicación errónea del criterio de evaluación por puntos o porcentajes en:</a:t>
          </a:r>
          <a:endParaRPr lang="es-MX" dirty="0"/>
        </a:p>
      </dgm:t>
    </dgm:pt>
    <dgm:pt modelId="{8B271B5C-8673-4641-9E9D-053500CCA4D1}" type="parTrans" cxnId="{650E7E10-9546-4DAC-9AE9-2EEF3B44C3F1}">
      <dgm:prSet/>
      <dgm:spPr/>
      <dgm:t>
        <a:bodyPr/>
        <a:lstStyle/>
        <a:p>
          <a:endParaRPr lang="es-MX"/>
        </a:p>
      </dgm:t>
    </dgm:pt>
    <dgm:pt modelId="{71F2BA85-C455-4B55-9A3C-68C323F1FDEC}" type="sibTrans" cxnId="{650E7E10-9546-4DAC-9AE9-2EEF3B44C3F1}">
      <dgm:prSet/>
      <dgm:spPr/>
      <dgm:t>
        <a:bodyPr/>
        <a:lstStyle/>
        <a:p>
          <a:endParaRPr lang="es-MX"/>
        </a:p>
      </dgm:t>
    </dgm:pt>
    <dgm:pt modelId="{91D78E28-F568-4E9E-A055-873DE7C0AD07}">
      <dgm:prSet/>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8900000" scaled="1"/>
          <a:tileRect/>
        </a:gradFill>
      </dgm:spPr>
      <dgm:t>
        <a:bodyPr/>
        <a:lstStyle/>
        <a:p>
          <a:pPr rtl="0"/>
          <a:r>
            <a:rPr lang="es-MX" dirty="0" smtClean="0"/>
            <a:t>La forma de establecer en las convocatorias a la licitación el procedimiento para la aplicación del criterio.</a:t>
          </a:r>
          <a:endParaRPr lang="es-MX" dirty="0"/>
        </a:p>
      </dgm:t>
    </dgm:pt>
    <dgm:pt modelId="{EB995F16-9C5E-42DB-8ED9-B041339460F6}" type="parTrans" cxnId="{7F827A6F-9B66-4881-8492-654036924401}">
      <dgm:prSet/>
      <dgm:spPr/>
      <dgm:t>
        <a:bodyPr/>
        <a:lstStyle/>
        <a:p>
          <a:endParaRPr lang="es-MX"/>
        </a:p>
      </dgm:t>
    </dgm:pt>
    <dgm:pt modelId="{0CFE78BF-4996-48AD-B81C-1FB56BA5B6F0}" type="sibTrans" cxnId="{7F827A6F-9B66-4881-8492-654036924401}">
      <dgm:prSet/>
      <dgm:spPr/>
      <dgm:t>
        <a:bodyPr/>
        <a:lstStyle/>
        <a:p>
          <a:endParaRPr lang="es-MX"/>
        </a:p>
      </dgm:t>
    </dgm:pt>
    <dgm:pt modelId="{BF078AD3-A6DD-471A-B6A5-EDBB1FBBDF53}">
      <dgm:prSet/>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8900000" scaled="1"/>
          <a:tileRect/>
        </a:gradFill>
      </dgm:spPr>
      <dgm:t>
        <a:bodyPr/>
        <a:lstStyle/>
        <a:p>
          <a:pPr rtl="0"/>
          <a:r>
            <a:rPr lang="es-MX" dirty="0" smtClean="0"/>
            <a:t>En la asignación de puntación o unidades porcentuales.</a:t>
          </a:r>
          <a:endParaRPr lang="es-MX" dirty="0"/>
        </a:p>
      </dgm:t>
    </dgm:pt>
    <dgm:pt modelId="{BEEB5109-3772-4B40-B437-F4395F42EA50}" type="parTrans" cxnId="{CC46C95D-D722-427F-82FC-84ED26936150}">
      <dgm:prSet/>
      <dgm:spPr/>
      <dgm:t>
        <a:bodyPr/>
        <a:lstStyle/>
        <a:p>
          <a:endParaRPr lang="es-MX"/>
        </a:p>
      </dgm:t>
    </dgm:pt>
    <dgm:pt modelId="{71E95CCD-8693-499D-98C3-4F57AAF14DB7}" type="sibTrans" cxnId="{CC46C95D-D722-427F-82FC-84ED26936150}">
      <dgm:prSet/>
      <dgm:spPr/>
      <dgm:t>
        <a:bodyPr/>
        <a:lstStyle/>
        <a:p>
          <a:endParaRPr lang="es-MX"/>
        </a:p>
      </dgm:t>
    </dgm:pt>
    <dgm:pt modelId="{D8ADAAFF-769C-4F04-9C52-6A1937C2CEB5}">
      <dgm:prSet/>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8900000" scaled="1"/>
          <a:tileRect/>
        </a:gradFill>
      </dgm:spPr>
      <dgm:t>
        <a:bodyPr/>
        <a:lstStyle/>
        <a:p>
          <a:pPr rtl="0"/>
          <a:r>
            <a:rPr lang="es-MX" dirty="0" smtClean="0"/>
            <a:t>En la ponderación de los rubros y subrubros.</a:t>
          </a:r>
          <a:endParaRPr lang="es-MX" dirty="0"/>
        </a:p>
      </dgm:t>
    </dgm:pt>
    <dgm:pt modelId="{17A98BBE-B424-457F-B0E7-5DD394A2A6D8}" type="parTrans" cxnId="{65B96326-CDBB-4B72-A763-C37F9BA73442}">
      <dgm:prSet/>
      <dgm:spPr/>
      <dgm:t>
        <a:bodyPr/>
        <a:lstStyle/>
        <a:p>
          <a:endParaRPr lang="es-MX"/>
        </a:p>
      </dgm:t>
    </dgm:pt>
    <dgm:pt modelId="{F2D5A51B-ECDB-490A-BF12-EC0FB9F022C8}" type="sibTrans" cxnId="{65B96326-CDBB-4B72-A763-C37F9BA73442}">
      <dgm:prSet/>
      <dgm:spPr/>
      <dgm:t>
        <a:bodyPr/>
        <a:lstStyle/>
        <a:p>
          <a:endParaRPr lang="es-MX"/>
        </a:p>
      </dgm:t>
    </dgm:pt>
    <dgm:pt modelId="{25BDBC08-B82F-4DF7-AED6-AFE8BD48F821}">
      <dgm:prSet/>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0" scaled="1"/>
          <a:tileRect/>
        </a:gradFill>
      </dgm:spPr>
      <dgm:t>
        <a:bodyPr/>
        <a:lstStyle/>
        <a:p>
          <a:pPr rtl="0"/>
          <a:r>
            <a:rPr lang="es-MX" dirty="0" smtClean="0"/>
            <a:t>Analizar la conveniencia de determinar los tipos de bienes, servicios y obras en los que aplica el criterio de evaluación binario. </a:t>
          </a:r>
          <a:endParaRPr lang="es-MX" dirty="0"/>
        </a:p>
      </dgm:t>
    </dgm:pt>
    <dgm:pt modelId="{17E1C2E2-0467-4581-B1C9-C08542C03F05}" type="parTrans" cxnId="{767E5225-A9C6-4AA8-AD79-86A6FD68E9BC}">
      <dgm:prSet/>
      <dgm:spPr/>
      <dgm:t>
        <a:bodyPr/>
        <a:lstStyle/>
        <a:p>
          <a:endParaRPr lang="es-MX"/>
        </a:p>
      </dgm:t>
    </dgm:pt>
    <dgm:pt modelId="{ED823BA6-5E8D-4C34-B1E7-7028B335E076}" type="sibTrans" cxnId="{767E5225-A9C6-4AA8-AD79-86A6FD68E9BC}">
      <dgm:prSet/>
      <dgm:spPr/>
      <dgm:t>
        <a:bodyPr/>
        <a:lstStyle/>
        <a:p>
          <a:endParaRPr lang="es-MX"/>
        </a:p>
      </dgm:t>
    </dgm:pt>
    <dgm:pt modelId="{D5684BC6-C876-4300-8156-4D58773A1BCC}" type="pres">
      <dgm:prSet presAssocID="{73DFD5A7-413B-42C3-914B-A035E127A1D0}" presName="Name0" presStyleCnt="0">
        <dgm:presLayoutVars>
          <dgm:dir/>
          <dgm:resizeHandles val="exact"/>
        </dgm:presLayoutVars>
      </dgm:prSet>
      <dgm:spPr/>
      <dgm:t>
        <a:bodyPr/>
        <a:lstStyle/>
        <a:p>
          <a:endParaRPr lang="es-MX"/>
        </a:p>
      </dgm:t>
    </dgm:pt>
    <dgm:pt modelId="{C4A80A07-3670-4AF2-A75E-DB9692FC893B}" type="pres">
      <dgm:prSet presAssocID="{EF3ABCD3-CD6F-4341-8C88-D39E3B9972E1}" presName="node" presStyleLbl="node1" presStyleIdx="0" presStyleCnt="4">
        <dgm:presLayoutVars>
          <dgm:bulletEnabled val="1"/>
        </dgm:presLayoutVars>
      </dgm:prSet>
      <dgm:spPr/>
      <dgm:t>
        <a:bodyPr/>
        <a:lstStyle/>
        <a:p>
          <a:endParaRPr lang="es-MX"/>
        </a:p>
      </dgm:t>
    </dgm:pt>
    <dgm:pt modelId="{3C8E5EE4-0DF9-4861-8B45-72052F9F0D1C}" type="pres">
      <dgm:prSet presAssocID="{AF1BFF5E-1958-4CC1-905F-29B784FE82D5}" presName="sibTrans" presStyleCnt="0"/>
      <dgm:spPr/>
    </dgm:pt>
    <dgm:pt modelId="{F2E5F1B3-5103-460F-AF5D-EC004CE6ED72}" type="pres">
      <dgm:prSet presAssocID="{D2AB2C00-2948-4C8E-8812-B09D64C0FD2D}" presName="node" presStyleLbl="node1" presStyleIdx="1" presStyleCnt="4">
        <dgm:presLayoutVars>
          <dgm:bulletEnabled val="1"/>
        </dgm:presLayoutVars>
      </dgm:prSet>
      <dgm:spPr/>
      <dgm:t>
        <a:bodyPr/>
        <a:lstStyle/>
        <a:p>
          <a:endParaRPr lang="es-MX"/>
        </a:p>
      </dgm:t>
    </dgm:pt>
    <dgm:pt modelId="{C1BA8672-58BA-42D6-A68D-DFAC0A159665}" type="pres">
      <dgm:prSet presAssocID="{0D90FA71-09EB-4494-9D27-14501C6B5B0D}" presName="sibTrans" presStyleCnt="0"/>
      <dgm:spPr/>
    </dgm:pt>
    <dgm:pt modelId="{87E4DDEE-B91B-4B30-8C38-4D807F7C5971}" type="pres">
      <dgm:prSet presAssocID="{A001DCE2-E154-4EF2-A17D-37DE456DF894}" presName="node" presStyleLbl="node1" presStyleIdx="2" presStyleCnt="4">
        <dgm:presLayoutVars>
          <dgm:bulletEnabled val="1"/>
        </dgm:presLayoutVars>
      </dgm:prSet>
      <dgm:spPr/>
      <dgm:t>
        <a:bodyPr/>
        <a:lstStyle/>
        <a:p>
          <a:endParaRPr lang="es-MX"/>
        </a:p>
      </dgm:t>
    </dgm:pt>
    <dgm:pt modelId="{AF1EEB8A-7170-4F38-BCB1-8E9D5514D149}" type="pres">
      <dgm:prSet presAssocID="{71F2BA85-C455-4B55-9A3C-68C323F1FDEC}" presName="sibTrans" presStyleCnt="0"/>
      <dgm:spPr/>
    </dgm:pt>
    <dgm:pt modelId="{8EF65B4C-2B98-4B69-88E8-9CE86CD2113D}" type="pres">
      <dgm:prSet presAssocID="{25BDBC08-B82F-4DF7-AED6-AFE8BD48F821}" presName="node" presStyleLbl="node1" presStyleIdx="3" presStyleCnt="4" custLinFactNeighborX="38341" custLinFactNeighborY="0">
        <dgm:presLayoutVars>
          <dgm:bulletEnabled val="1"/>
        </dgm:presLayoutVars>
      </dgm:prSet>
      <dgm:spPr/>
      <dgm:t>
        <a:bodyPr/>
        <a:lstStyle/>
        <a:p>
          <a:endParaRPr lang="es-MX"/>
        </a:p>
      </dgm:t>
    </dgm:pt>
  </dgm:ptLst>
  <dgm:cxnLst>
    <dgm:cxn modelId="{CA9FBEF3-710A-41EC-8257-CAC49491C579}" type="presOf" srcId="{91D78E28-F568-4E9E-A055-873DE7C0AD07}" destId="{87E4DDEE-B91B-4B30-8C38-4D807F7C5971}" srcOrd="0" destOrd="1" presId="urn:microsoft.com/office/officeart/2005/8/layout/hList6"/>
    <dgm:cxn modelId="{650E7E10-9546-4DAC-9AE9-2EEF3B44C3F1}" srcId="{73DFD5A7-413B-42C3-914B-A035E127A1D0}" destId="{A001DCE2-E154-4EF2-A17D-37DE456DF894}" srcOrd="2" destOrd="0" parTransId="{8B271B5C-8673-4641-9E9D-053500CCA4D1}" sibTransId="{71F2BA85-C455-4B55-9A3C-68C323F1FDEC}"/>
    <dgm:cxn modelId="{CF74929A-32F2-485D-8665-D55DAEDCFF7D}" type="presOf" srcId="{EF3ABCD3-CD6F-4341-8C88-D39E3B9972E1}" destId="{C4A80A07-3670-4AF2-A75E-DB9692FC893B}" srcOrd="0" destOrd="0" presId="urn:microsoft.com/office/officeart/2005/8/layout/hList6"/>
    <dgm:cxn modelId="{D8F9F7F5-CC95-48BA-BE86-893B58D871F3}" srcId="{73DFD5A7-413B-42C3-914B-A035E127A1D0}" destId="{D2AB2C00-2948-4C8E-8812-B09D64C0FD2D}" srcOrd="1" destOrd="0" parTransId="{1DCBCF79-8ABA-4D7C-9668-287224B570A5}" sibTransId="{0D90FA71-09EB-4494-9D27-14501C6B5B0D}"/>
    <dgm:cxn modelId="{81C0C39A-D752-487A-BE78-D2EF2928AE83}" type="presOf" srcId="{73DFD5A7-413B-42C3-914B-A035E127A1D0}" destId="{D5684BC6-C876-4300-8156-4D58773A1BCC}" srcOrd="0" destOrd="0" presId="urn:microsoft.com/office/officeart/2005/8/layout/hList6"/>
    <dgm:cxn modelId="{CC46C95D-D722-427F-82FC-84ED26936150}" srcId="{A001DCE2-E154-4EF2-A17D-37DE456DF894}" destId="{BF078AD3-A6DD-471A-B6A5-EDBB1FBBDF53}" srcOrd="1" destOrd="0" parTransId="{BEEB5109-3772-4B40-B437-F4395F42EA50}" sibTransId="{71E95CCD-8693-499D-98C3-4F57AAF14DB7}"/>
    <dgm:cxn modelId="{7F827A6F-9B66-4881-8492-654036924401}" srcId="{A001DCE2-E154-4EF2-A17D-37DE456DF894}" destId="{91D78E28-F568-4E9E-A055-873DE7C0AD07}" srcOrd="0" destOrd="0" parTransId="{EB995F16-9C5E-42DB-8ED9-B041339460F6}" sibTransId="{0CFE78BF-4996-48AD-B81C-1FB56BA5B6F0}"/>
    <dgm:cxn modelId="{7FC40BBD-1E38-4D66-B044-6D82BC1C9088}" srcId="{73DFD5A7-413B-42C3-914B-A035E127A1D0}" destId="{EF3ABCD3-CD6F-4341-8C88-D39E3B9972E1}" srcOrd="0" destOrd="0" parTransId="{E9DA6D82-6F3C-478F-81C8-E612BC89B50C}" sibTransId="{AF1BFF5E-1958-4CC1-905F-29B784FE82D5}"/>
    <dgm:cxn modelId="{F494EF35-5A36-411C-8E6D-F7C19CDADC2F}" type="presOf" srcId="{D2AB2C00-2948-4C8E-8812-B09D64C0FD2D}" destId="{F2E5F1B3-5103-460F-AF5D-EC004CE6ED72}" srcOrd="0" destOrd="0" presId="urn:microsoft.com/office/officeart/2005/8/layout/hList6"/>
    <dgm:cxn modelId="{7F549CEF-AFB9-4C22-8028-E87C5EF5FFE1}" type="presOf" srcId="{A001DCE2-E154-4EF2-A17D-37DE456DF894}" destId="{87E4DDEE-B91B-4B30-8C38-4D807F7C5971}" srcOrd="0" destOrd="0" presId="urn:microsoft.com/office/officeart/2005/8/layout/hList6"/>
    <dgm:cxn modelId="{2F49E83C-7A9C-40BC-9168-8E56AF4CAD40}" type="presOf" srcId="{BF078AD3-A6DD-471A-B6A5-EDBB1FBBDF53}" destId="{87E4DDEE-B91B-4B30-8C38-4D807F7C5971}" srcOrd="0" destOrd="2" presId="urn:microsoft.com/office/officeart/2005/8/layout/hList6"/>
    <dgm:cxn modelId="{65B96326-CDBB-4B72-A763-C37F9BA73442}" srcId="{A001DCE2-E154-4EF2-A17D-37DE456DF894}" destId="{D8ADAAFF-769C-4F04-9C52-6A1937C2CEB5}" srcOrd="2" destOrd="0" parTransId="{17A98BBE-B424-457F-B0E7-5DD394A2A6D8}" sibTransId="{F2D5A51B-ECDB-490A-BF12-EC0FB9F022C8}"/>
    <dgm:cxn modelId="{CFBAF260-DE1C-4792-BB25-876252665FC8}" type="presOf" srcId="{25BDBC08-B82F-4DF7-AED6-AFE8BD48F821}" destId="{8EF65B4C-2B98-4B69-88E8-9CE86CD2113D}" srcOrd="0" destOrd="0" presId="urn:microsoft.com/office/officeart/2005/8/layout/hList6"/>
    <dgm:cxn modelId="{767E5225-A9C6-4AA8-AD79-86A6FD68E9BC}" srcId="{73DFD5A7-413B-42C3-914B-A035E127A1D0}" destId="{25BDBC08-B82F-4DF7-AED6-AFE8BD48F821}" srcOrd="3" destOrd="0" parTransId="{17E1C2E2-0467-4581-B1C9-C08542C03F05}" sibTransId="{ED823BA6-5E8D-4C34-B1E7-7028B335E076}"/>
    <dgm:cxn modelId="{96CC0580-2278-4FA6-BC63-C026A0211245}" type="presOf" srcId="{D8ADAAFF-769C-4F04-9C52-6A1937C2CEB5}" destId="{87E4DDEE-B91B-4B30-8C38-4D807F7C5971}" srcOrd="0" destOrd="3" presId="urn:microsoft.com/office/officeart/2005/8/layout/hList6"/>
    <dgm:cxn modelId="{CB0DF59F-7576-4174-8310-AF906A31AA81}" type="presParOf" srcId="{D5684BC6-C876-4300-8156-4D58773A1BCC}" destId="{C4A80A07-3670-4AF2-A75E-DB9692FC893B}" srcOrd="0" destOrd="0" presId="urn:microsoft.com/office/officeart/2005/8/layout/hList6"/>
    <dgm:cxn modelId="{939B8629-040C-45C1-8612-A4E3766DDCD2}" type="presParOf" srcId="{D5684BC6-C876-4300-8156-4D58773A1BCC}" destId="{3C8E5EE4-0DF9-4861-8B45-72052F9F0D1C}" srcOrd="1" destOrd="0" presId="urn:microsoft.com/office/officeart/2005/8/layout/hList6"/>
    <dgm:cxn modelId="{1AD93FD6-071B-4CC2-99C4-D118DD96C64B}" type="presParOf" srcId="{D5684BC6-C876-4300-8156-4D58773A1BCC}" destId="{F2E5F1B3-5103-460F-AF5D-EC004CE6ED72}" srcOrd="2" destOrd="0" presId="urn:microsoft.com/office/officeart/2005/8/layout/hList6"/>
    <dgm:cxn modelId="{CF087D2E-0615-47E8-B1C1-281430EB621B}" type="presParOf" srcId="{D5684BC6-C876-4300-8156-4D58773A1BCC}" destId="{C1BA8672-58BA-42D6-A68D-DFAC0A159665}" srcOrd="3" destOrd="0" presId="urn:microsoft.com/office/officeart/2005/8/layout/hList6"/>
    <dgm:cxn modelId="{60ADDAF9-E5FD-4B66-9162-FCC7CC7FDC58}" type="presParOf" srcId="{D5684BC6-C876-4300-8156-4D58773A1BCC}" destId="{87E4DDEE-B91B-4B30-8C38-4D807F7C5971}" srcOrd="4" destOrd="0" presId="urn:microsoft.com/office/officeart/2005/8/layout/hList6"/>
    <dgm:cxn modelId="{5DDAD760-337B-4161-8C16-6E15620A198E}" type="presParOf" srcId="{D5684BC6-C876-4300-8156-4D58773A1BCC}" destId="{AF1EEB8A-7170-4F38-BCB1-8E9D5514D149}" srcOrd="5" destOrd="0" presId="urn:microsoft.com/office/officeart/2005/8/layout/hList6"/>
    <dgm:cxn modelId="{C38DF956-554B-4439-961D-A896F9FD5CD1}" type="presParOf" srcId="{D5684BC6-C876-4300-8156-4D58773A1BCC}" destId="{8EF65B4C-2B98-4B69-88E8-9CE86CD2113D}" srcOrd="6" destOrd="0" presId="urn:microsoft.com/office/officeart/2005/8/layout/hList6"/>
  </dgm:cxnLst>
  <dgm:bg>
    <a:solidFill>
      <a:schemeClr val="lt1">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09E7D6-F746-40FF-B9E0-897F33E4411B}" type="doc">
      <dgm:prSet loTypeId="urn:microsoft.com/office/officeart/2008/layout/LinedList" loCatId="hierarchy" qsTypeId="urn:microsoft.com/office/officeart/2005/8/quickstyle/simple1" qsCatId="simple" csTypeId="urn:microsoft.com/office/officeart/2005/8/colors/colorful2" csCatId="colorful"/>
      <dgm:spPr/>
      <dgm:t>
        <a:bodyPr/>
        <a:lstStyle/>
        <a:p>
          <a:endParaRPr lang="es-MX"/>
        </a:p>
      </dgm:t>
    </dgm:pt>
    <dgm:pt modelId="{645B0EBB-0C4E-494F-BF37-D6545F4A0202}">
      <dgm:prSet/>
      <dgm:spPr/>
      <dgm:t>
        <a:bodyPr/>
        <a:lstStyle/>
        <a:p>
          <a:pPr algn="just" rtl="0"/>
          <a:r>
            <a:rPr lang="es-MX" b="0" dirty="0" smtClean="0"/>
            <a:t>Desarrollar técnicas de medición con la capacidad de analizar los distintos elementos que intervienen para obtener el mejor valor para el dinero en los procedimientos de contratación de las dependencias y entidades de la APF, de forma que sean comparables entre sí. </a:t>
          </a:r>
          <a:endParaRPr lang="es-MX" b="0" dirty="0"/>
        </a:p>
      </dgm:t>
    </dgm:pt>
    <dgm:pt modelId="{D5115E20-F880-4427-8259-02E5B69DB747}" type="parTrans" cxnId="{2DEAB1E6-4CD7-46CD-9CAA-5D7566E33622}">
      <dgm:prSet/>
      <dgm:spPr/>
      <dgm:t>
        <a:bodyPr/>
        <a:lstStyle/>
        <a:p>
          <a:pPr algn="just"/>
          <a:endParaRPr lang="es-MX" b="0"/>
        </a:p>
      </dgm:t>
    </dgm:pt>
    <dgm:pt modelId="{D91F4A30-E582-4F05-BCBC-3491FFFB4192}" type="sibTrans" cxnId="{2DEAB1E6-4CD7-46CD-9CAA-5D7566E33622}">
      <dgm:prSet/>
      <dgm:spPr/>
      <dgm:t>
        <a:bodyPr/>
        <a:lstStyle/>
        <a:p>
          <a:pPr algn="just"/>
          <a:endParaRPr lang="es-MX" b="0"/>
        </a:p>
      </dgm:t>
    </dgm:pt>
    <dgm:pt modelId="{16DD4D77-EC71-4458-8193-989FADE3268F}">
      <dgm:prSet/>
      <dgm:spPr/>
      <dgm:t>
        <a:bodyPr/>
        <a:lstStyle/>
        <a:p>
          <a:pPr algn="just" rtl="0"/>
          <a:r>
            <a:rPr lang="es-ES" b="0" dirty="0" smtClean="0"/>
            <a:t>Determinar el impacto de las líneas de acción de la política de contrataciones públicas en relación con los recursos invertidos. </a:t>
          </a:r>
          <a:endParaRPr lang="es-MX" b="0" dirty="0"/>
        </a:p>
      </dgm:t>
    </dgm:pt>
    <dgm:pt modelId="{EC193543-8EAC-472D-B2FE-048504611B08}" type="parTrans" cxnId="{E8F7D972-C3D1-4832-8445-0A9B57371BD1}">
      <dgm:prSet/>
      <dgm:spPr/>
      <dgm:t>
        <a:bodyPr/>
        <a:lstStyle/>
        <a:p>
          <a:pPr algn="just"/>
          <a:endParaRPr lang="es-MX" b="0"/>
        </a:p>
      </dgm:t>
    </dgm:pt>
    <dgm:pt modelId="{058EAFE9-76F2-4F7C-8B89-DC710EAAAD85}" type="sibTrans" cxnId="{E8F7D972-C3D1-4832-8445-0A9B57371BD1}">
      <dgm:prSet/>
      <dgm:spPr/>
      <dgm:t>
        <a:bodyPr/>
        <a:lstStyle/>
        <a:p>
          <a:pPr algn="just"/>
          <a:endParaRPr lang="es-MX" b="0"/>
        </a:p>
      </dgm:t>
    </dgm:pt>
    <dgm:pt modelId="{87BCA8EA-D0A9-4BD3-A913-E0DE9641EC81}">
      <dgm:prSet/>
      <dgm:spPr/>
      <dgm:t>
        <a:bodyPr/>
        <a:lstStyle/>
        <a:p>
          <a:pPr algn="just" rtl="0"/>
          <a:r>
            <a:rPr lang="es-ES" b="0" dirty="0" smtClean="0"/>
            <a:t>Promover la aplicación de análisis de costo beneficio de las contrataciones públicas en los contextos sociales (particularmente en adquisiciones y arrendamientos)</a:t>
          </a:r>
          <a:endParaRPr lang="es-MX" b="0" dirty="0"/>
        </a:p>
      </dgm:t>
    </dgm:pt>
    <dgm:pt modelId="{49AA2C39-C7BC-4458-A14A-259335FA8558}" type="parTrans" cxnId="{95FBD957-0DC2-4FDF-A0D9-297687381E81}">
      <dgm:prSet/>
      <dgm:spPr/>
      <dgm:t>
        <a:bodyPr/>
        <a:lstStyle/>
        <a:p>
          <a:pPr algn="just"/>
          <a:endParaRPr lang="es-MX" b="0"/>
        </a:p>
      </dgm:t>
    </dgm:pt>
    <dgm:pt modelId="{7FB814CE-D673-4417-8E69-5943BF1CEDA0}" type="sibTrans" cxnId="{95FBD957-0DC2-4FDF-A0D9-297687381E81}">
      <dgm:prSet/>
      <dgm:spPr/>
      <dgm:t>
        <a:bodyPr/>
        <a:lstStyle/>
        <a:p>
          <a:pPr algn="just"/>
          <a:endParaRPr lang="es-MX" b="0"/>
        </a:p>
      </dgm:t>
    </dgm:pt>
    <dgm:pt modelId="{CEDC1489-C2F7-4610-8A95-CC0107FDA647}" type="pres">
      <dgm:prSet presAssocID="{C209E7D6-F746-40FF-B9E0-897F33E4411B}" presName="vert0" presStyleCnt="0">
        <dgm:presLayoutVars>
          <dgm:dir/>
          <dgm:animOne val="branch"/>
          <dgm:animLvl val="lvl"/>
        </dgm:presLayoutVars>
      </dgm:prSet>
      <dgm:spPr/>
      <dgm:t>
        <a:bodyPr/>
        <a:lstStyle/>
        <a:p>
          <a:endParaRPr lang="es-MX"/>
        </a:p>
      </dgm:t>
    </dgm:pt>
    <dgm:pt modelId="{E5EFD203-280D-44FD-96DC-9AEA186A38DB}" type="pres">
      <dgm:prSet presAssocID="{645B0EBB-0C4E-494F-BF37-D6545F4A0202}" presName="thickLine" presStyleLbl="alignNode1" presStyleIdx="0" presStyleCnt="3"/>
      <dgm:spPr/>
    </dgm:pt>
    <dgm:pt modelId="{E43F007D-A2D6-4D06-90DB-57C7112E5FAC}" type="pres">
      <dgm:prSet presAssocID="{645B0EBB-0C4E-494F-BF37-D6545F4A0202}" presName="horz1" presStyleCnt="0"/>
      <dgm:spPr/>
    </dgm:pt>
    <dgm:pt modelId="{7A6FA24A-8466-41E1-8B68-1706B0DBF1E5}" type="pres">
      <dgm:prSet presAssocID="{645B0EBB-0C4E-494F-BF37-D6545F4A0202}" presName="tx1" presStyleLbl="revTx" presStyleIdx="0" presStyleCnt="3"/>
      <dgm:spPr/>
      <dgm:t>
        <a:bodyPr/>
        <a:lstStyle/>
        <a:p>
          <a:endParaRPr lang="es-MX"/>
        </a:p>
      </dgm:t>
    </dgm:pt>
    <dgm:pt modelId="{C2DC9531-89F8-4C90-8503-5FB8D8AF6FC3}" type="pres">
      <dgm:prSet presAssocID="{645B0EBB-0C4E-494F-BF37-D6545F4A0202}" presName="vert1" presStyleCnt="0"/>
      <dgm:spPr/>
    </dgm:pt>
    <dgm:pt modelId="{83A0C191-17EF-4DB0-9266-B5CC9B9058A1}" type="pres">
      <dgm:prSet presAssocID="{16DD4D77-EC71-4458-8193-989FADE3268F}" presName="thickLine" presStyleLbl="alignNode1" presStyleIdx="1" presStyleCnt="3"/>
      <dgm:spPr>
        <a:ln w="28575"/>
      </dgm:spPr>
      <dgm:t>
        <a:bodyPr/>
        <a:lstStyle/>
        <a:p>
          <a:endParaRPr lang="es-MX"/>
        </a:p>
      </dgm:t>
    </dgm:pt>
    <dgm:pt modelId="{99ABEE26-F909-44C4-8F6B-52F59D5B6B39}" type="pres">
      <dgm:prSet presAssocID="{16DD4D77-EC71-4458-8193-989FADE3268F}" presName="horz1" presStyleCnt="0"/>
      <dgm:spPr/>
    </dgm:pt>
    <dgm:pt modelId="{5BD494E0-3A29-4A7C-84E6-679CABBF6E1D}" type="pres">
      <dgm:prSet presAssocID="{16DD4D77-EC71-4458-8193-989FADE3268F}" presName="tx1" presStyleLbl="revTx" presStyleIdx="1" presStyleCnt="3"/>
      <dgm:spPr/>
      <dgm:t>
        <a:bodyPr/>
        <a:lstStyle/>
        <a:p>
          <a:endParaRPr lang="es-MX"/>
        </a:p>
      </dgm:t>
    </dgm:pt>
    <dgm:pt modelId="{BC5DF15F-D25A-4130-B9E0-E7264B037BD8}" type="pres">
      <dgm:prSet presAssocID="{16DD4D77-EC71-4458-8193-989FADE3268F}" presName="vert1" presStyleCnt="0"/>
      <dgm:spPr/>
    </dgm:pt>
    <dgm:pt modelId="{227F2B57-6212-42D8-A1AC-A192A3980275}" type="pres">
      <dgm:prSet presAssocID="{87BCA8EA-D0A9-4BD3-A913-E0DE9641EC81}" presName="thickLine" presStyleLbl="alignNode1" presStyleIdx="2" presStyleCnt="3"/>
      <dgm:spPr/>
    </dgm:pt>
    <dgm:pt modelId="{3A64738D-4DFA-4959-AB6D-CB07BCACC297}" type="pres">
      <dgm:prSet presAssocID="{87BCA8EA-D0A9-4BD3-A913-E0DE9641EC81}" presName="horz1" presStyleCnt="0"/>
      <dgm:spPr/>
    </dgm:pt>
    <dgm:pt modelId="{4AFAB314-8141-4BD9-9181-AE22FE8FF42E}" type="pres">
      <dgm:prSet presAssocID="{87BCA8EA-D0A9-4BD3-A913-E0DE9641EC81}" presName="tx1" presStyleLbl="revTx" presStyleIdx="2" presStyleCnt="3"/>
      <dgm:spPr/>
      <dgm:t>
        <a:bodyPr/>
        <a:lstStyle/>
        <a:p>
          <a:endParaRPr lang="es-MX"/>
        </a:p>
      </dgm:t>
    </dgm:pt>
    <dgm:pt modelId="{08C186E7-F9B6-4363-AA05-D4B544D4E2BD}" type="pres">
      <dgm:prSet presAssocID="{87BCA8EA-D0A9-4BD3-A913-E0DE9641EC81}" presName="vert1" presStyleCnt="0"/>
      <dgm:spPr/>
    </dgm:pt>
  </dgm:ptLst>
  <dgm:cxnLst>
    <dgm:cxn modelId="{2DEAB1E6-4CD7-46CD-9CAA-5D7566E33622}" srcId="{C209E7D6-F746-40FF-B9E0-897F33E4411B}" destId="{645B0EBB-0C4E-494F-BF37-D6545F4A0202}" srcOrd="0" destOrd="0" parTransId="{D5115E20-F880-4427-8259-02E5B69DB747}" sibTransId="{D91F4A30-E582-4F05-BCBC-3491FFFB4192}"/>
    <dgm:cxn modelId="{551AA9D4-633C-4F68-848F-326811917EBD}" type="presOf" srcId="{645B0EBB-0C4E-494F-BF37-D6545F4A0202}" destId="{7A6FA24A-8466-41E1-8B68-1706B0DBF1E5}" srcOrd="0" destOrd="0" presId="urn:microsoft.com/office/officeart/2008/layout/LinedList"/>
    <dgm:cxn modelId="{E8F7D972-C3D1-4832-8445-0A9B57371BD1}" srcId="{C209E7D6-F746-40FF-B9E0-897F33E4411B}" destId="{16DD4D77-EC71-4458-8193-989FADE3268F}" srcOrd="1" destOrd="0" parTransId="{EC193543-8EAC-472D-B2FE-048504611B08}" sibTransId="{058EAFE9-76F2-4F7C-8B89-DC710EAAAD85}"/>
    <dgm:cxn modelId="{67244FED-C0CC-4181-B707-CE3E698363C3}" type="presOf" srcId="{C209E7D6-F746-40FF-B9E0-897F33E4411B}" destId="{CEDC1489-C2F7-4610-8A95-CC0107FDA647}" srcOrd="0" destOrd="0" presId="urn:microsoft.com/office/officeart/2008/layout/LinedList"/>
    <dgm:cxn modelId="{95FBD957-0DC2-4FDF-A0D9-297687381E81}" srcId="{C209E7D6-F746-40FF-B9E0-897F33E4411B}" destId="{87BCA8EA-D0A9-4BD3-A913-E0DE9641EC81}" srcOrd="2" destOrd="0" parTransId="{49AA2C39-C7BC-4458-A14A-259335FA8558}" sibTransId="{7FB814CE-D673-4417-8E69-5943BF1CEDA0}"/>
    <dgm:cxn modelId="{0EFD04E4-FB8C-4F07-8779-5E2401AC8C90}" type="presOf" srcId="{16DD4D77-EC71-4458-8193-989FADE3268F}" destId="{5BD494E0-3A29-4A7C-84E6-679CABBF6E1D}" srcOrd="0" destOrd="0" presId="urn:microsoft.com/office/officeart/2008/layout/LinedList"/>
    <dgm:cxn modelId="{DD12ACFC-0E93-4E00-8C53-40DED0D1F32B}" type="presOf" srcId="{87BCA8EA-D0A9-4BD3-A913-E0DE9641EC81}" destId="{4AFAB314-8141-4BD9-9181-AE22FE8FF42E}" srcOrd="0" destOrd="0" presId="urn:microsoft.com/office/officeart/2008/layout/LinedList"/>
    <dgm:cxn modelId="{D11F2A7A-7609-472B-A5B3-BAB54A720C60}" type="presParOf" srcId="{CEDC1489-C2F7-4610-8A95-CC0107FDA647}" destId="{E5EFD203-280D-44FD-96DC-9AEA186A38DB}" srcOrd="0" destOrd="0" presId="urn:microsoft.com/office/officeart/2008/layout/LinedList"/>
    <dgm:cxn modelId="{75FD6E93-FED0-479A-86E4-119E29D0D8A3}" type="presParOf" srcId="{CEDC1489-C2F7-4610-8A95-CC0107FDA647}" destId="{E43F007D-A2D6-4D06-90DB-57C7112E5FAC}" srcOrd="1" destOrd="0" presId="urn:microsoft.com/office/officeart/2008/layout/LinedList"/>
    <dgm:cxn modelId="{DFD6A85E-A985-4410-BFD9-30BF1F30C285}" type="presParOf" srcId="{E43F007D-A2D6-4D06-90DB-57C7112E5FAC}" destId="{7A6FA24A-8466-41E1-8B68-1706B0DBF1E5}" srcOrd="0" destOrd="0" presId="urn:microsoft.com/office/officeart/2008/layout/LinedList"/>
    <dgm:cxn modelId="{05B5964E-73B0-4629-B88C-04E2BFD8106F}" type="presParOf" srcId="{E43F007D-A2D6-4D06-90DB-57C7112E5FAC}" destId="{C2DC9531-89F8-4C90-8503-5FB8D8AF6FC3}" srcOrd="1" destOrd="0" presId="urn:microsoft.com/office/officeart/2008/layout/LinedList"/>
    <dgm:cxn modelId="{FE7A320F-0F40-413A-B151-D9CC35F06418}" type="presParOf" srcId="{CEDC1489-C2F7-4610-8A95-CC0107FDA647}" destId="{83A0C191-17EF-4DB0-9266-B5CC9B9058A1}" srcOrd="2" destOrd="0" presId="urn:microsoft.com/office/officeart/2008/layout/LinedList"/>
    <dgm:cxn modelId="{982DA4CA-4350-4DA0-B041-351D41FC59E0}" type="presParOf" srcId="{CEDC1489-C2F7-4610-8A95-CC0107FDA647}" destId="{99ABEE26-F909-44C4-8F6B-52F59D5B6B39}" srcOrd="3" destOrd="0" presId="urn:microsoft.com/office/officeart/2008/layout/LinedList"/>
    <dgm:cxn modelId="{F4F6B599-3484-4457-98EA-B5A3C7B6F36E}" type="presParOf" srcId="{99ABEE26-F909-44C4-8F6B-52F59D5B6B39}" destId="{5BD494E0-3A29-4A7C-84E6-679CABBF6E1D}" srcOrd="0" destOrd="0" presId="urn:microsoft.com/office/officeart/2008/layout/LinedList"/>
    <dgm:cxn modelId="{15348237-EAAB-49A9-AA74-752067CAFAAC}" type="presParOf" srcId="{99ABEE26-F909-44C4-8F6B-52F59D5B6B39}" destId="{BC5DF15F-D25A-4130-B9E0-E7264B037BD8}" srcOrd="1" destOrd="0" presId="urn:microsoft.com/office/officeart/2008/layout/LinedList"/>
    <dgm:cxn modelId="{CD194F38-77AC-413F-96F7-BB7CB066F491}" type="presParOf" srcId="{CEDC1489-C2F7-4610-8A95-CC0107FDA647}" destId="{227F2B57-6212-42D8-A1AC-A192A3980275}" srcOrd="4" destOrd="0" presId="urn:microsoft.com/office/officeart/2008/layout/LinedList"/>
    <dgm:cxn modelId="{0869FCCA-C345-493D-8546-1D2BCFE0F803}" type="presParOf" srcId="{CEDC1489-C2F7-4610-8A95-CC0107FDA647}" destId="{3A64738D-4DFA-4959-AB6D-CB07BCACC297}" srcOrd="5" destOrd="0" presId="urn:microsoft.com/office/officeart/2008/layout/LinedList"/>
    <dgm:cxn modelId="{E03E2EDF-276F-476F-AF8F-27647A923E27}" type="presParOf" srcId="{3A64738D-4DFA-4959-AB6D-CB07BCACC297}" destId="{4AFAB314-8141-4BD9-9181-AE22FE8FF42E}" srcOrd="0" destOrd="0" presId="urn:microsoft.com/office/officeart/2008/layout/LinedList"/>
    <dgm:cxn modelId="{B6E7675C-AC92-4153-AB7A-2962522F6154}" type="presParOf" srcId="{3A64738D-4DFA-4959-AB6D-CB07BCACC297}" destId="{08C186E7-F9B6-4363-AA05-D4B544D4E2BD}" srcOrd="1" destOrd="0" presId="urn:microsoft.com/office/officeart/2008/layout/LinedList"/>
  </dgm:cxnLst>
  <dgm:bg>
    <a:effectLst>
      <a:innerShdw blurRad="63500" dist="50800" dir="13500000">
        <a:prstClr val="black">
          <a:alpha val="50000"/>
        </a:prstClr>
      </a:innerShdw>
    </a:effect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0C901-94C2-4E3F-B035-1B770658E80A}"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s-MX"/>
        </a:p>
      </dgm:t>
    </dgm:pt>
    <dgm:pt modelId="{7FCF7424-0FBF-452A-84DB-60992A2409C1}">
      <dgm:prSet/>
      <dgm:spPr/>
      <dgm:t>
        <a:bodyPr/>
        <a:lstStyle/>
        <a:p>
          <a:pPr rtl="0"/>
          <a:r>
            <a:rPr lang="es-ES" dirty="0" smtClean="0"/>
            <a:t>Relación óptima entre bienes y servicios utilizados y resultados obtenidos (RO)</a:t>
          </a:r>
          <a:endParaRPr lang="es-MX" dirty="0"/>
        </a:p>
      </dgm:t>
    </dgm:pt>
    <dgm:pt modelId="{899A833C-F934-4428-BBEE-FA1B5DC89BDB}" type="parTrans" cxnId="{52265D26-C829-4DC5-AC21-62F2F989734F}">
      <dgm:prSet/>
      <dgm:spPr/>
      <dgm:t>
        <a:bodyPr/>
        <a:lstStyle/>
        <a:p>
          <a:endParaRPr lang="es-MX"/>
        </a:p>
      </dgm:t>
    </dgm:pt>
    <dgm:pt modelId="{49F4C95B-1449-4006-9F54-AAC660A59D4D}" type="sibTrans" cxnId="{52265D26-C829-4DC5-AC21-62F2F989734F}">
      <dgm:prSet/>
      <dgm:spPr/>
      <dgm:t>
        <a:bodyPr/>
        <a:lstStyle/>
        <a:p>
          <a:endParaRPr lang="es-MX"/>
        </a:p>
      </dgm:t>
    </dgm:pt>
    <dgm:pt modelId="{0AEC53D3-903A-4F47-A753-527EFFCF55A2}">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 dirty="0" smtClean="0">
              <a:solidFill>
                <a:schemeClr val="bg1"/>
              </a:solidFill>
            </a:rPr>
            <a:t>Eficacia</a:t>
          </a:r>
          <a:endParaRPr lang="es-MX" dirty="0">
            <a:solidFill>
              <a:schemeClr val="bg1"/>
            </a:solidFill>
          </a:endParaRPr>
        </a:p>
      </dgm:t>
    </dgm:pt>
    <dgm:pt modelId="{20933650-3DA9-4FFF-B93B-85596290D300}" type="parTrans" cxnId="{0C6E51AE-5E2D-4B5A-B64A-546A2B784873}">
      <dgm:prSet/>
      <dgm:spPr/>
      <dgm:t>
        <a:bodyPr/>
        <a:lstStyle/>
        <a:p>
          <a:endParaRPr lang="es-MX"/>
        </a:p>
      </dgm:t>
    </dgm:pt>
    <dgm:pt modelId="{7E93DDE2-A1BF-4163-A4B1-C4D9CDED260B}" type="sibTrans" cxnId="{0C6E51AE-5E2D-4B5A-B64A-546A2B784873}">
      <dgm:prSet/>
      <dgm:spPr/>
      <dgm:t>
        <a:bodyPr/>
        <a:lstStyle/>
        <a:p>
          <a:endParaRPr lang="es-MX"/>
        </a:p>
      </dgm:t>
    </dgm:pt>
    <dgm:pt modelId="{432F2383-6D7A-490D-A492-3E852FA5E8CF}">
      <dgm:prSet/>
      <dgm:spPr/>
      <dgm:t>
        <a:bodyPr/>
        <a:lstStyle/>
        <a:p>
          <a:pPr rtl="0"/>
          <a:r>
            <a:rPr lang="es-ES" dirty="0" smtClean="0"/>
            <a:t>Compra de bienes y servicios (BS) al menor costo</a:t>
          </a:r>
          <a:endParaRPr lang="es-MX" dirty="0"/>
        </a:p>
      </dgm:t>
    </dgm:pt>
    <dgm:pt modelId="{F35AC193-3C29-4973-B74D-7320F1D99178}" type="parTrans" cxnId="{5755E605-B9FC-4F37-AA23-49D96594BD81}">
      <dgm:prSet/>
      <dgm:spPr/>
      <dgm:t>
        <a:bodyPr/>
        <a:lstStyle/>
        <a:p>
          <a:endParaRPr lang="es-MX"/>
        </a:p>
      </dgm:t>
    </dgm:pt>
    <dgm:pt modelId="{ACA63C19-0C9E-4EEC-B5CC-7E586980D263}" type="sibTrans" cxnId="{5755E605-B9FC-4F37-AA23-49D96594BD81}">
      <dgm:prSet/>
      <dgm:spPr/>
      <dgm:t>
        <a:bodyPr/>
        <a:lstStyle/>
        <a:p>
          <a:endParaRPr lang="es-MX"/>
        </a:p>
      </dgm:t>
    </dgm:pt>
    <dgm:pt modelId="{1E76E49E-A337-4B2A-9FB5-60A6908908EC}">
      <dgm:prSet/>
      <dgm:spPr>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s-ES" dirty="0" smtClean="0">
              <a:solidFill>
                <a:schemeClr val="bg1"/>
              </a:solidFill>
            </a:rPr>
            <a:t>Economía</a:t>
          </a:r>
          <a:endParaRPr lang="es-MX" dirty="0">
            <a:solidFill>
              <a:schemeClr val="bg1"/>
            </a:solidFill>
          </a:endParaRPr>
        </a:p>
      </dgm:t>
    </dgm:pt>
    <dgm:pt modelId="{7EAB5F20-9420-40D1-B3E5-4445B9C02E83}" type="sibTrans" cxnId="{4FF0BE70-3777-4794-8847-9564E832F151}">
      <dgm:prSet/>
      <dgm:spPr/>
      <dgm:t>
        <a:bodyPr/>
        <a:lstStyle/>
        <a:p>
          <a:endParaRPr lang="es-MX"/>
        </a:p>
      </dgm:t>
    </dgm:pt>
    <dgm:pt modelId="{32010C7D-B358-46A7-ABDC-E86CFC43AF95}" type="parTrans" cxnId="{4FF0BE70-3777-4794-8847-9564E832F151}">
      <dgm:prSet/>
      <dgm:spPr/>
      <dgm:t>
        <a:bodyPr/>
        <a:lstStyle/>
        <a:p>
          <a:endParaRPr lang="es-MX"/>
        </a:p>
      </dgm:t>
    </dgm:pt>
    <dgm:pt modelId="{BC0E3F5B-4C20-4E21-A2D5-D1B355417CD7}">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 dirty="0" smtClean="0">
              <a:solidFill>
                <a:schemeClr val="bg1"/>
              </a:solidFill>
            </a:rPr>
            <a:t>Eficiencia</a:t>
          </a:r>
          <a:endParaRPr lang="es-MX" dirty="0">
            <a:solidFill>
              <a:schemeClr val="bg1"/>
            </a:solidFill>
          </a:endParaRPr>
        </a:p>
      </dgm:t>
    </dgm:pt>
    <dgm:pt modelId="{F16382B2-C38E-4A28-B297-75A19555DEA2}" type="parTrans" cxnId="{90603947-FFBA-4E08-8673-98AB4FB73CAF}">
      <dgm:prSet/>
      <dgm:spPr/>
      <dgm:t>
        <a:bodyPr/>
        <a:lstStyle/>
        <a:p>
          <a:endParaRPr lang="es-MX"/>
        </a:p>
      </dgm:t>
    </dgm:pt>
    <dgm:pt modelId="{6D7967C7-A451-46C6-9E08-E309A2E7F373}" type="sibTrans" cxnId="{90603947-FFBA-4E08-8673-98AB4FB73CAF}">
      <dgm:prSet/>
      <dgm:spPr/>
      <dgm:t>
        <a:bodyPr/>
        <a:lstStyle/>
        <a:p>
          <a:endParaRPr lang="es-MX"/>
        </a:p>
      </dgm:t>
    </dgm:pt>
    <dgm:pt modelId="{475B919B-C344-4C7D-9574-BAF40E6D4DB5}">
      <dgm:prSet/>
      <dgm:spPr/>
      <dgm:t>
        <a:bodyPr/>
        <a:lstStyle/>
        <a:p>
          <a:pPr rtl="0"/>
          <a:r>
            <a:rPr lang="es-ES" dirty="0" smtClean="0"/>
            <a:t>Impacto de los resultados sobre los objetivos (OB) </a:t>
          </a:r>
          <a:endParaRPr lang="es-MX" dirty="0"/>
        </a:p>
      </dgm:t>
    </dgm:pt>
    <dgm:pt modelId="{2DA6A3A3-96C6-49A0-BC47-AD9287F59A4E}" type="parTrans" cxnId="{C5FF4DAC-65F4-4214-8F49-64B85291BD85}">
      <dgm:prSet/>
      <dgm:spPr/>
      <dgm:t>
        <a:bodyPr/>
        <a:lstStyle/>
        <a:p>
          <a:endParaRPr lang="es-MX"/>
        </a:p>
      </dgm:t>
    </dgm:pt>
    <dgm:pt modelId="{A06E5BA8-0F42-4BE6-87F1-7671BDD7EC65}" type="sibTrans" cxnId="{C5FF4DAC-65F4-4214-8F49-64B85291BD85}">
      <dgm:prSet/>
      <dgm:spPr/>
      <dgm:t>
        <a:bodyPr/>
        <a:lstStyle/>
        <a:p>
          <a:endParaRPr lang="es-MX"/>
        </a:p>
      </dgm:t>
    </dgm:pt>
    <dgm:pt modelId="{B83C4F33-21D3-411A-B1FA-21C1A43839E4}" type="pres">
      <dgm:prSet presAssocID="{EED0C901-94C2-4E3F-B035-1B770658E80A}" presName="Name0" presStyleCnt="0">
        <dgm:presLayoutVars>
          <dgm:dir/>
          <dgm:animLvl val="lvl"/>
          <dgm:resizeHandles val="exact"/>
        </dgm:presLayoutVars>
      </dgm:prSet>
      <dgm:spPr/>
      <dgm:t>
        <a:bodyPr/>
        <a:lstStyle/>
        <a:p>
          <a:endParaRPr lang="es-MX"/>
        </a:p>
      </dgm:t>
    </dgm:pt>
    <dgm:pt modelId="{656D58B3-2F54-451E-B8F5-4E96F544A518}" type="pres">
      <dgm:prSet presAssocID="{1E76E49E-A337-4B2A-9FB5-60A6908908EC}" presName="composite" presStyleCnt="0"/>
      <dgm:spPr/>
    </dgm:pt>
    <dgm:pt modelId="{215EB18D-ED90-4ECA-91C7-B566EE7C4396}" type="pres">
      <dgm:prSet presAssocID="{1E76E49E-A337-4B2A-9FB5-60A6908908EC}" presName="parTx" presStyleLbl="alignNode1" presStyleIdx="0" presStyleCnt="3">
        <dgm:presLayoutVars>
          <dgm:chMax val="0"/>
          <dgm:chPref val="0"/>
          <dgm:bulletEnabled val="1"/>
        </dgm:presLayoutVars>
      </dgm:prSet>
      <dgm:spPr/>
      <dgm:t>
        <a:bodyPr/>
        <a:lstStyle/>
        <a:p>
          <a:endParaRPr lang="es-MX"/>
        </a:p>
      </dgm:t>
    </dgm:pt>
    <dgm:pt modelId="{45667936-DFDB-4372-BC74-04D6FC70BE50}" type="pres">
      <dgm:prSet presAssocID="{1E76E49E-A337-4B2A-9FB5-60A6908908EC}" presName="desTx" presStyleLbl="alignAccFollowNode1" presStyleIdx="0" presStyleCnt="3">
        <dgm:presLayoutVars>
          <dgm:bulletEnabled val="1"/>
        </dgm:presLayoutVars>
      </dgm:prSet>
      <dgm:spPr/>
      <dgm:t>
        <a:bodyPr/>
        <a:lstStyle/>
        <a:p>
          <a:endParaRPr lang="es-MX"/>
        </a:p>
      </dgm:t>
    </dgm:pt>
    <dgm:pt modelId="{BB507B58-4F2B-4692-9536-D27085FD1BC9}" type="pres">
      <dgm:prSet presAssocID="{7EAB5F20-9420-40D1-B3E5-4445B9C02E83}" presName="space" presStyleCnt="0"/>
      <dgm:spPr/>
    </dgm:pt>
    <dgm:pt modelId="{80679C76-A855-460F-81EE-174AFC070A14}" type="pres">
      <dgm:prSet presAssocID="{BC0E3F5B-4C20-4E21-A2D5-D1B355417CD7}" presName="composite" presStyleCnt="0"/>
      <dgm:spPr/>
    </dgm:pt>
    <dgm:pt modelId="{105C9F82-967F-4503-971F-63C7D00741B0}" type="pres">
      <dgm:prSet presAssocID="{BC0E3F5B-4C20-4E21-A2D5-D1B355417CD7}" presName="parTx" presStyleLbl="alignNode1" presStyleIdx="1" presStyleCnt="3">
        <dgm:presLayoutVars>
          <dgm:chMax val="0"/>
          <dgm:chPref val="0"/>
          <dgm:bulletEnabled val="1"/>
        </dgm:presLayoutVars>
      </dgm:prSet>
      <dgm:spPr/>
      <dgm:t>
        <a:bodyPr/>
        <a:lstStyle/>
        <a:p>
          <a:endParaRPr lang="es-MX"/>
        </a:p>
      </dgm:t>
    </dgm:pt>
    <dgm:pt modelId="{15CD7935-C35D-4079-A203-22D8CD5120F3}" type="pres">
      <dgm:prSet presAssocID="{BC0E3F5B-4C20-4E21-A2D5-D1B355417CD7}" presName="desTx" presStyleLbl="alignAccFollowNode1" presStyleIdx="1" presStyleCnt="3">
        <dgm:presLayoutVars>
          <dgm:bulletEnabled val="1"/>
        </dgm:presLayoutVars>
      </dgm:prSet>
      <dgm:spPr/>
      <dgm:t>
        <a:bodyPr/>
        <a:lstStyle/>
        <a:p>
          <a:endParaRPr lang="es-MX"/>
        </a:p>
      </dgm:t>
    </dgm:pt>
    <dgm:pt modelId="{AF72826F-2880-45B2-B713-6382052D8137}" type="pres">
      <dgm:prSet presAssocID="{6D7967C7-A451-46C6-9E08-E309A2E7F373}" presName="space" presStyleCnt="0"/>
      <dgm:spPr/>
    </dgm:pt>
    <dgm:pt modelId="{FB9745E8-514E-4098-A1CE-93B9EBF54B08}" type="pres">
      <dgm:prSet presAssocID="{0AEC53D3-903A-4F47-A753-527EFFCF55A2}" presName="composite" presStyleCnt="0"/>
      <dgm:spPr/>
    </dgm:pt>
    <dgm:pt modelId="{0C42E43A-00CC-4460-954B-643C06B895ED}" type="pres">
      <dgm:prSet presAssocID="{0AEC53D3-903A-4F47-A753-527EFFCF55A2}" presName="parTx" presStyleLbl="alignNode1" presStyleIdx="2" presStyleCnt="3">
        <dgm:presLayoutVars>
          <dgm:chMax val="0"/>
          <dgm:chPref val="0"/>
          <dgm:bulletEnabled val="1"/>
        </dgm:presLayoutVars>
      </dgm:prSet>
      <dgm:spPr/>
      <dgm:t>
        <a:bodyPr/>
        <a:lstStyle/>
        <a:p>
          <a:endParaRPr lang="es-MX"/>
        </a:p>
      </dgm:t>
    </dgm:pt>
    <dgm:pt modelId="{AD1CBAB0-9B87-4210-A5A8-B5AC52A452BC}" type="pres">
      <dgm:prSet presAssocID="{0AEC53D3-903A-4F47-A753-527EFFCF55A2}" presName="desTx" presStyleLbl="alignAccFollowNode1" presStyleIdx="2" presStyleCnt="3">
        <dgm:presLayoutVars>
          <dgm:bulletEnabled val="1"/>
        </dgm:presLayoutVars>
      </dgm:prSet>
      <dgm:spPr/>
      <dgm:t>
        <a:bodyPr/>
        <a:lstStyle/>
        <a:p>
          <a:endParaRPr lang="es-MX"/>
        </a:p>
      </dgm:t>
    </dgm:pt>
  </dgm:ptLst>
  <dgm:cxnLst>
    <dgm:cxn modelId="{8D2833FF-D577-42BA-9387-F157ADE8ABA5}" type="presOf" srcId="{475B919B-C344-4C7D-9574-BAF40E6D4DB5}" destId="{AD1CBAB0-9B87-4210-A5A8-B5AC52A452BC}" srcOrd="0" destOrd="0" presId="urn:microsoft.com/office/officeart/2005/8/layout/hList1"/>
    <dgm:cxn modelId="{90603947-FFBA-4E08-8673-98AB4FB73CAF}" srcId="{EED0C901-94C2-4E3F-B035-1B770658E80A}" destId="{BC0E3F5B-4C20-4E21-A2D5-D1B355417CD7}" srcOrd="1" destOrd="0" parTransId="{F16382B2-C38E-4A28-B297-75A19555DEA2}" sibTransId="{6D7967C7-A451-46C6-9E08-E309A2E7F373}"/>
    <dgm:cxn modelId="{5755E605-B9FC-4F37-AA23-49D96594BD81}" srcId="{1E76E49E-A337-4B2A-9FB5-60A6908908EC}" destId="{432F2383-6D7A-490D-A492-3E852FA5E8CF}" srcOrd="0" destOrd="0" parTransId="{F35AC193-3C29-4973-B74D-7320F1D99178}" sibTransId="{ACA63C19-0C9E-4EEC-B5CC-7E586980D263}"/>
    <dgm:cxn modelId="{55A7029A-51B8-4411-8470-EC523049B0C4}" type="presOf" srcId="{7FCF7424-0FBF-452A-84DB-60992A2409C1}" destId="{15CD7935-C35D-4079-A203-22D8CD5120F3}" srcOrd="0" destOrd="0" presId="urn:microsoft.com/office/officeart/2005/8/layout/hList1"/>
    <dgm:cxn modelId="{0C6E51AE-5E2D-4B5A-B64A-546A2B784873}" srcId="{EED0C901-94C2-4E3F-B035-1B770658E80A}" destId="{0AEC53D3-903A-4F47-A753-527EFFCF55A2}" srcOrd="2" destOrd="0" parTransId="{20933650-3DA9-4FFF-B93B-85596290D300}" sibTransId="{7E93DDE2-A1BF-4163-A4B1-C4D9CDED260B}"/>
    <dgm:cxn modelId="{AF42FEC4-3A7D-46CE-8D16-34C2AFC62F23}" type="presOf" srcId="{0AEC53D3-903A-4F47-A753-527EFFCF55A2}" destId="{0C42E43A-00CC-4460-954B-643C06B895ED}" srcOrd="0" destOrd="0" presId="urn:microsoft.com/office/officeart/2005/8/layout/hList1"/>
    <dgm:cxn modelId="{A770DE10-5210-4DE2-84E9-66FD967B5699}" type="presOf" srcId="{EED0C901-94C2-4E3F-B035-1B770658E80A}" destId="{B83C4F33-21D3-411A-B1FA-21C1A43839E4}" srcOrd="0" destOrd="0" presId="urn:microsoft.com/office/officeart/2005/8/layout/hList1"/>
    <dgm:cxn modelId="{4FF0BE70-3777-4794-8847-9564E832F151}" srcId="{EED0C901-94C2-4E3F-B035-1B770658E80A}" destId="{1E76E49E-A337-4B2A-9FB5-60A6908908EC}" srcOrd="0" destOrd="0" parTransId="{32010C7D-B358-46A7-ABDC-E86CFC43AF95}" sibTransId="{7EAB5F20-9420-40D1-B3E5-4445B9C02E83}"/>
    <dgm:cxn modelId="{C5FF4DAC-65F4-4214-8F49-64B85291BD85}" srcId="{0AEC53D3-903A-4F47-A753-527EFFCF55A2}" destId="{475B919B-C344-4C7D-9574-BAF40E6D4DB5}" srcOrd="0" destOrd="0" parTransId="{2DA6A3A3-96C6-49A0-BC47-AD9287F59A4E}" sibTransId="{A06E5BA8-0F42-4BE6-87F1-7671BDD7EC65}"/>
    <dgm:cxn modelId="{52265D26-C829-4DC5-AC21-62F2F989734F}" srcId="{BC0E3F5B-4C20-4E21-A2D5-D1B355417CD7}" destId="{7FCF7424-0FBF-452A-84DB-60992A2409C1}" srcOrd="0" destOrd="0" parTransId="{899A833C-F934-4428-BBEE-FA1B5DC89BDB}" sibTransId="{49F4C95B-1449-4006-9F54-AAC660A59D4D}"/>
    <dgm:cxn modelId="{B5F7FF3C-9B67-4CF2-8260-46E59F05CEDA}" type="presOf" srcId="{432F2383-6D7A-490D-A492-3E852FA5E8CF}" destId="{45667936-DFDB-4372-BC74-04D6FC70BE50}" srcOrd="0" destOrd="0" presId="urn:microsoft.com/office/officeart/2005/8/layout/hList1"/>
    <dgm:cxn modelId="{74F87EB7-B441-47F9-A206-1CEDE3ABDA79}" type="presOf" srcId="{BC0E3F5B-4C20-4E21-A2D5-D1B355417CD7}" destId="{105C9F82-967F-4503-971F-63C7D00741B0}" srcOrd="0" destOrd="0" presId="urn:microsoft.com/office/officeart/2005/8/layout/hList1"/>
    <dgm:cxn modelId="{E505BF80-B28A-4627-9088-FD0854F48A35}" type="presOf" srcId="{1E76E49E-A337-4B2A-9FB5-60A6908908EC}" destId="{215EB18D-ED90-4ECA-91C7-B566EE7C4396}" srcOrd="0" destOrd="0" presId="urn:microsoft.com/office/officeart/2005/8/layout/hList1"/>
    <dgm:cxn modelId="{9D1763C3-2D55-42A3-AB84-AE73E008203F}" type="presParOf" srcId="{B83C4F33-21D3-411A-B1FA-21C1A43839E4}" destId="{656D58B3-2F54-451E-B8F5-4E96F544A518}" srcOrd="0" destOrd="0" presId="urn:microsoft.com/office/officeart/2005/8/layout/hList1"/>
    <dgm:cxn modelId="{14CD1EE5-D37F-4787-BFFA-A7F9164A12A1}" type="presParOf" srcId="{656D58B3-2F54-451E-B8F5-4E96F544A518}" destId="{215EB18D-ED90-4ECA-91C7-B566EE7C4396}" srcOrd="0" destOrd="0" presId="urn:microsoft.com/office/officeart/2005/8/layout/hList1"/>
    <dgm:cxn modelId="{9F62E67D-B6F6-4D3F-92D5-77E18C0BFA2E}" type="presParOf" srcId="{656D58B3-2F54-451E-B8F5-4E96F544A518}" destId="{45667936-DFDB-4372-BC74-04D6FC70BE50}" srcOrd="1" destOrd="0" presId="urn:microsoft.com/office/officeart/2005/8/layout/hList1"/>
    <dgm:cxn modelId="{05567096-9939-43FB-8A3B-F07AE1C9D2B4}" type="presParOf" srcId="{B83C4F33-21D3-411A-B1FA-21C1A43839E4}" destId="{BB507B58-4F2B-4692-9536-D27085FD1BC9}" srcOrd="1" destOrd="0" presId="urn:microsoft.com/office/officeart/2005/8/layout/hList1"/>
    <dgm:cxn modelId="{948A9538-11D7-4014-940C-11E47F976ED7}" type="presParOf" srcId="{B83C4F33-21D3-411A-B1FA-21C1A43839E4}" destId="{80679C76-A855-460F-81EE-174AFC070A14}" srcOrd="2" destOrd="0" presId="urn:microsoft.com/office/officeart/2005/8/layout/hList1"/>
    <dgm:cxn modelId="{CEE0CD23-89D1-4BCC-AC59-77082AD3AE1B}" type="presParOf" srcId="{80679C76-A855-460F-81EE-174AFC070A14}" destId="{105C9F82-967F-4503-971F-63C7D00741B0}" srcOrd="0" destOrd="0" presId="urn:microsoft.com/office/officeart/2005/8/layout/hList1"/>
    <dgm:cxn modelId="{8C7267DF-021B-4A7F-9525-63EE0FF704A6}" type="presParOf" srcId="{80679C76-A855-460F-81EE-174AFC070A14}" destId="{15CD7935-C35D-4079-A203-22D8CD5120F3}" srcOrd="1" destOrd="0" presId="urn:microsoft.com/office/officeart/2005/8/layout/hList1"/>
    <dgm:cxn modelId="{4F3524F2-E633-401B-BE5E-1DFD258019E3}" type="presParOf" srcId="{B83C4F33-21D3-411A-B1FA-21C1A43839E4}" destId="{AF72826F-2880-45B2-B713-6382052D8137}" srcOrd="3" destOrd="0" presId="urn:microsoft.com/office/officeart/2005/8/layout/hList1"/>
    <dgm:cxn modelId="{D301E1BA-5864-438C-B61B-3377A55474F2}" type="presParOf" srcId="{B83C4F33-21D3-411A-B1FA-21C1A43839E4}" destId="{FB9745E8-514E-4098-A1CE-93B9EBF54B08}" srcOrd="4" destOrd="0" presId="urn:microsoft.com/office/officeart/2005/8/layout/hList1"/>
    <dgm:cxn modelId="{CFEDDDD6-33E7-459A-AE56-F540D192C844}" type="presParOf" srcId="{FB9745E8-514E-4098-A1CE-93B9EBF54B08}" destId="{0C42E43A-00CC-4460-954B-643C06B895ED}" srcOrd="0" destOrd="0" presId="urn:microsoft.com/office/officeart/2005/8/layout/hList1"/>
    <dgm:cxn modelId="{ED2234AC-FF0F-4A6E-9F04-E9F46BEE442A}" type="presParOf" srcId="{FB9745E8-514E-4098-A1CE-93B9EBF54B08}" destId="{AD1CBAB0-9B87-4210-A5A8-B5AC52A452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7C64A-30B0-4DA6-8E9E-49E90A8FCA33}" type="doc">
      <dgm:prSet loTypeId="urn:microsoft.com/office/officeart/2005/8/layout/cycle8" loCatId="cycle" qsTypeId="urn:microsoft.com/office/officeart/2005/8/quickstyle/simple1" qsCatId="simple" csTypeId="urn:microsoft.com/office/officeart/2005/8/colors/accent3_1" csCatId="accent3" phldr="1"/>
      <dgm:spPr/>
      <dgm:t>
        <a:bodyPr/>
        <a:lstStyle/>
        <a:p>
          <a:endParaRPr lang="es-MX"/>
        </a:p>
      </dgm:t>
    </dgm:pt>
    <dgm:pt modelId="{F826B88D-17C4-4E4D-A3F9-575676106361}">
      <dgm:prSet custT="1"/>
      <dgm:spPr/>
      <dgm:t>
        <a:bodyPr/>
        <a:lstStyle/>
        <a:p>
          <a:pPr rtl="0"/>
          <a:r>
            <a:rPr lang="es-ES" sz="6600" b="1" i="1" dirty="0" smtClean="0"/>
            <a:t>E</a:t>
          </a:r>
          <a:r>
            <a:rPr lang="es-ES" sz="2000" b="1" i="1" dirty="0" smtClean="0"/>
            <a:t>ficiencia</a:t>
          </a:r>
          <a:endParaRPr lang="es-MX" sz="1400" dirty="0"/>
        </a:p>
      </dgm:t>
    </dgm:pt>
    <dgm:pt modelId="{57E47B60-50A0-4DF8-A9CC-E4EC21A82670}" type="parTrans" cxnId="{8DA0223A-630E-49B1-9D59-3EE66F4C30BD}">
      <dgm:prSet/>
      <dgm:spPr/>
      <dgm:t>
        <a:bodyPr/>
        <a:lstStyle/>
        <a:p>
          <a:endParaRPr lang="es-MX"/>
        </a:p>
      </dgm:t>
    </dgm:pt>
    <dgm:pt modelId="{5884AB1F-584F-4909-8B59-30752857EA61}" type="sibTrans" cxnId="{8DA0223A-630E-49B1-9D59-3EE66F4C30BD}">
      <dgm:prSet/>
      <dgm:spPr/>
      <dgm:t>
        <a:bodyPr/>
        <a:lstStyle/>
        <a:p>
          <a:endParaRPr lang="es-MX"/>
        </a:p>
      </dgm:t>
    </dgm:pt>
    <dgm:pt modelId="{1C796D2C-A031-46FA-B03B-F0D3750B76C0}">
      <dgm:prSet custT="1"/>
      <dgm:spPr/>
      <dgm:t>
        <a:bodyPr/>
        <a:lstStyle/>
        <a:p>
          <a:pPr rtl="0"/>
          <a:r>
            <a:rPr lang="es-MX" sz="6000" b="1" i="1" dirty="0" smtClean="0"/>
            <a:t>E</a:t>
          </a:r>
          <a:r>
            <a:rPr lang="es-MX" sz="2000" b="1" i="1" dirty="0" smtClean="0"/>
            <a:t>ficacia</a:t>
          </a:r>
          <a:endParaRPr lang="es-MX" sz="1600" dirty="0"/>
        </a:p>
      </dgm:t>
    </dgm:pt>
    <dgm:pt modelId="{46EB2EF8-F6B1-4A1E-BD01-596C33ACD8CC}" type="parTrans" cxnId="{4724A427-4367-43FE-97B8-1284D69A87B8}">
      <dgm:prSet/>
      <dgm:spPr/>
      <dgm:t>
        <a:bodyPr/>
        <a:lstStyle/>
        <a:p>
          <a:endParaRPr lang="es-MX"/>
        </a:p>
      </dgm:t>
    </dgm:pt>
    <dgm:pt modelId="{2E88C7FC-9134-4E4D-9514-EFB76BFA92F3}" type="sibTrans" cxnId="{4724A427-4367-43FE-97B8-1284D69A87B8}">
      <dgm:prSet/>
      <dgm:spPr/>
      <dgm:t>
        <a:bodyPr/>
        <a:lstStyle/>
        <a:p>
          <a:endParaRPr lang="es-MX"/>
        </a:p>
      </dgm:t>
    </dgm:pt>
    <dgm:pt modelId="{0F19DDD7-0F95-4D6B-BB91-70CD63837DF2}">
      <dgm:prSet custT="1"/>
      <dgm:spPr/>
      <dgm:t>
        <a:bodyPr/>
        <a:lstStyle/>
        <a:p>
          <a:pPr rtl="0"/>
          <a:r>
            <a:rPr lang="es-MX" sz="7200" b="1" i="1" dirty="0" smtClean="0"/>
            <a:t>E</a:t>
          </a:r>
          <a:r>
            <a:rPr lang="es-MX" sz="2000" b="1" i="1" dirty="0" smtClean="0"/>
            <a:t>conomía</a:t>
          </a:r>
          <a:endParaRPr lang="es-MX" sz="1100" dirty="0"/>
        </a:p>
      </dgm:t>
    </dgm:pt>
    <dgm:pt modelId="{4FD58388-0AA9-499F-ADB3-F59E1B22CEA3}" type="parTrans" cxnId="{8721BEB9-AC37-419C-9475-F4D7BCC5698A}">
      <dgm:prSet/>
      <dgm:spPr/>
      <dgm:t>
        <a:bodyPr/>
        <a:lstStyle/>
        <a:p>
          <a:endParaRPr lang="es-MX"/>
        </a:p>
      </dgm:t>
    </dgm:pt>
    <dgm:pt modelId="{196FDA89-71D0-444D-B796-9404B7648255}" type="sibTrans" cxnId="{8721BEB9-AC37-419C-9475-F4D7BCC5698A}">
      <dgm:prSet/>
      <dgm:spPr/>
      <dgm:t>
        <a:bodyPr/>
        <a:lstStyle/>
        <a:p>
          <a:endParaRPr lang="es-MX"/>
        </a:p>
      </dgm:t>
    </dgm:pt>
    <dgm:pt modelId="{B315D400-FAD8-4F75-B195-985779129D4D}" type="pres">
      <dgm:prSet presAssocID="{E497C64A-30B0-4DA6-8E9E-49E90A8FCA33}" presName="compositeShape" presStyleCnt="0">
        <dgm:presLayoutVars>
          <dgm:chMax val="7"/>
          <dgm:dir/>
          <dgm:resizeHandles val="exact"/>
        </dgm:presLayoutVars>
      </dgm:prSet>
      <dgm:spPr/>
      <dgm:t>
        <a:bodyPr/>
        <a:lstStyle/>
        <a:p>
          <a:endParaRPr lang="es-MX"/>
        </a:p>
      </dgm:t>
    </dgm:pt>
    <dgm:pt modelId="{337DAD6C-B88D-47FC-97DF-272CD898BC2F}" type="pres">
      <dgm:prSet presAssocID="{E497C64A-30B0-4DA6-8E9E-49E90A8FCA33}" presName="wedge1" presStyleLbl="node1" presStyleIdx="0" presStyleCnt="3"/>
      <dgm:spPr/>
      <dgm:t>
        <a:bodyPr/>
        <a:lstStyle/>
        <a:p>
          <a:endParaRPr lang="es-MX"/>
        </a:p>
      </dgm:t>
    </dgm:pt>
    <dgm:pt modelId="{18E136D8-CC74-4643-8EA4-094110D94DBB}" type="pres">
      <dgm:prSet presAssocID="{E497C64A-30B0-4DA6-8E9E-49E90A8FCA33}" presName="dummy1a" presStyleCnt="0"/>
      <dgm:spPr/>
    </dgm:pt>
    <dgm:pt modelId="{4643593D-FDDF-474A-B551-8B0FF54215DF}" type="pres">
      <dgm:prSet presAssocID="{E497C64A-30B0-4DA6-8E9E-49E90A8FCA33}" presName="dummy1b" presStyleCnt="0"/>
      <dgm:spPr/>
    </dgm:pt>
    <dgm:pt modelId="{71EFB78D-F30B-4511-A74B-27D8D5184457}" type="pres">
      <dgm:prSet presAssocID="{E497C64A-30B0-4DA6-8E9E-49E90A8FCA33}" presName="wedge1Tx" presStyleLbl="node1" presStyleIdx="0" presStyleCnt="3">
        <dgm:presLayoutVars>
          <dgm:chMax val="0"/>
          <dgm:chPref val="0"/>
          <dgm:bulletEnabled val="1"/>
        </dgm:presLayoutVars>
      </dgm:prSet>
      <dgm:spPr/>
      <dgm:t>
        <a:bodyPr/>
        <a:lstStyle/>
        <a:p>
          <a:endParaRPr lang="es-MX"/>
        </a:p>
      </dgm:t>
    </dgm:pt>
    <dgm:pt modelId="{A5D7AA11-32F9-4077-93EA-408A466D3573}" type="pres">
      <dgm:prSet presAssocID="{E497C64A-30B0-4DA6-8E9E-49E90A8FCA33}" presName="wedge2" presStyleLbl="node1" presStyleIdx="1" presStyleCnt="3"/>
      <dgm:spPr/>
      <dgm:t>
        <a:bodyPr/>
        <a:lstStyle/>
        <a:p>
          <a:endParaRPr lang="es-MX"/>
        </a:p>
      </dgm:t>
    </dgm:pt>
    <dgm:pt modelId="{38546807-EF5F-47B3-A645-5BEF0B7492FE}" type="pres">
      <dgm:prSet presAssocID="{E497C64A-30B0-4DA6-8E9E-49E90A8FCA33}" presName="dummy2a" presStyleCnt="0"/>
      <dgm:spPr/>
    </dgm:pt>
    <dgm:pt modelId="{4E828AC3-79A9-418B-A176-5958BEC4D496}" type="pres">
      <dgm:prSet presAssocID="{E497C64A-30B0-4DA6-8E9E-49E90A8FCA33}" presName="dummy2b" presStyleCnt="0"/>
      <dgm:spPr/>
    </dgm:pt>
    <dgm:pt modelId="{79378E5F-54A0-48A7-BE47-2ECDBB5EB01D}" type="pres">
      <dgm:prSet presAssocID="{E497C64A-30B0-4DA6-8E9E-49E90A8FCA33}" presName="wedge2Tx" presStyleLbl="node1" presStyleIdx="1" presStyleCnt="3">
        <dgm:presLayoutVars>
          <dgm:chMax val="0"/>
          <dgm:chPref val="0"/>
          <dgm:bulletEnabled val="1"/>
        </dgm:presLayoutVars>
      </dgm:prSet>
      <dgm:spPr/>
      <dgm:t>
        <a:bodyPr/>
        <a:lstStyle/>
        <a:p>
          <a:endParaRPr lang="es-MX"/>
        </a:p>
      </dgm:t>
    </dgm:pt>
    <dgm:pt modelId="{C1409905-C0DF-4B97-9044-D2A90716A54F}" type="pres">
      <dgm:prSet presAssocID="{E497C64A-30B0-4DA6-8E9E-49E90A8FCA33}" presName="wedge3" presStyleLbl="node1" presStyleIdx="2" presStyleCnt="3"/>
      <dgm:spPr/>
      <dgm:t>
        <a:bodyPr/>
        <a:lstStyle/>
        <a:p>
          <a:endParaRPr lang="es-MX"/>
        </a:p>
      </dgm:t>
    </dgm:pt>
    <dgm:pt modelId="{B542AA99-E35F-43CD-A103-90948A99224A}" type="pres">
      <dgm:prSet presAssocID="{E497C64A-30B0-4DA6-8E9E-49E90A8FCA33}" presName="dummy3a" presStyleCnt="0"/>
      <dgm:spPr/>
    </dgm:pt>
    <dgm:pt modelId="{C4BE69BD-32CB-4F93-BA08-9A8CAF38D51E}" type="pres">
      <dgm:prSet presAssocID="{E497C64A-30B0-4DA6-8E9E-49E90A8FCA33}" presName="dummy3b" presStyleCnt="0"/>
      <dgm:spPr/>
    </dgm:pt>
    <dgm:pt modelId="{B3FF3547-D157-4B61-8DA5-E7B046855258}" type="pres">
      <dgm:prSet presAssocID="{E497C64A-30B0-4DA6-8E9E-49E90A8FCA33}" presName="wedge3Tx" presStyleLbl="node1" presStyleIdx="2" presStyleCnt="3">
        <dgm:presLayoutVars>
          <dgm:chMax val="0"/>
          <dgm:chPref val="0"/>
          <dgm:bulletEnabled val="1"/>
        </dgm:presLayoutVars>
      </dgm:prSet>
      <dgm:spPr/>
      <dgm:t>
        <a:bodyPr/>
        <a:lstStyle/>
        <a:p>
          <a:endParaRPr lang="es-MX"/>
        </a:p>
      </dgm:t>
    </dgm:pt>
    <dgm:pt modelId="{028FDEC9-13B1-4B8F-8395-C1E3A8BFB300}" type="pres">
      <dgm:prSet presAssocID="{5884AB1F-584F-4909-8B59-30752857EA61}" presName="arrowWedge1" presStyleLbl="fgSibTrans2D1" presStyleIdx="0" presStyleCnt="3"/>
      <dgm:spPr/>
    </dgm:pt>
    <dgm:pt modelId="{BCF0F440-D5F9-4513-800F-3DE08ED3B038}" type="pres">
      <dgm:prSet presAssocID="{2E88C7FC-9134-4E4D-9514-EFB76BFA92F3}" presName="arrowWedge2" presStyleLbl="fgSibTrans2D1" presStyleIdx="1" presStyleCnt="3"/>
      <dgm:spPr/>
    </dgm:pt>
    <dgm:pt modelId="{1D3AECE9-F8BE-4C47-8F3C-E05D13C8E298}" type="pres">
      <dgm:prSet presAssocID="{196FDA89-71D0-444D-B796-9404B7648255}" presName="arrowWedge3" presStyleLbl="fgSibTrans2D1" presStyleIdx="2" presStyleCnt="3"/>
      <dgm:spPr/>
    </dgm:pt>
  </dgm:ptLst>
  <dgm:cxnLst>
    <dgm:cxn modelId="{52840FA7-DA4F-4A6E-9119-A5C28811FEE8}" type="presOf" srcId="{1C796D2C-A031-46FA-B03B-F0D3750B76C0}" destId="{A5D7AA11-32F9-4077-93EA-408A466D3573}" srcOrd="0" destOrd="0" presId="urn:microsoft.com/office/officeart/2005/8/layout/cycle8"/>
    <dgm:cxn modelId="{EA11F1E9-5F42-4694-B53F-1B00E890682A}" type="presOf" srcId="{1C796D2C-A031-46FA-B03B-F0D3750B76C0}" destId="{79378E5F-54A0-48A7-BE47-2ECDBB5EB01D}" srcOrd="1" destOrd="0" presId="urn:microsoft.com/office/officeart/2005/8/layout/cycle8"/>
    <dgm:cxn modelId="{B889964B-FEA5-4818-A07D-81160DAAF84C}" type="presOf" srcId="{F826B88D-17C4-4E4D-A3F9-575676106361}" destId="{337DAD6C-B88D-47FC-97DF-272CD898BC2F}" srcOrd="0" destOrd="0" presId="urn:microsoft.com/office/officeart/2005/8/layout/cycle8"/>
    <dgm:cxn modelId="{4724A427-4367-43FE-97B8-1284D69A87B8}" srcId="{E497C64A-30B0-4DA6-8E9E-49E90A8FCA33}" destId="{1C796D2C-A031-46FA-B03B-F0D3750B76C0}" srcOrd="1" destOrd="0" parTransId="{46EB2EF8-F6B1-4A1E-BD01-596C33ACD8CC}" sibTransId="{2E88C7FC-9134-4E4D-9514-EFB76BFA92F3}"/>
    <dgm:cxn modelId="{8DA0223A-630E-49B1-9D59-3EE66F4C30BD}" srcId="{E497C64A-30B0-4DA6-8E9E-49E90A8FCA33}" destId="{F826B88D-17C4-4E4D-A3F9-575676106361}" srcOrd="0" destOrd="0" parTransId="{57E47B60-50A0-4DF8-A9CC-E4EC21A82670}" sibTransId="{5884AB1F-584F-4909-8B59-30752857EA61}"/>
    <dgm:cxn modelId="{8721BEB9-AC37-419C-9475-F4D7BCC5698A}" srcId="{E497C64A-30B0-4DA6-8E9E-49E90A8FCA33}" destId="{0F19DDD7-0F95-4D6B-BB91-70CD63837DF2}" srcOrd="2" destOrd="0" parTransId="{4FD58388-0AA9-499F-ADB3-F59E1B22CEA3}" sibTransId="{196FDA89-71D0-444D-B796-9404B7648255}"/>
    <dgm:cxn modelId="{3664B4EF-1481-45E7-B941-F6B4E9E786C1}" type="presOf" srcId="{0F19DDD7-0F95-4D6B-BB91-70CD63837DF2}" destId="{C1409905-C0DF-4B97-9044-D2A90716A54F}" srcOrd="0" destOrd="0" presId="urn:microsoft.com/office/officeart/2005/8/layout/cycle8"/>
    <dgm:cxn modelId="{CA24B0A8-0273-4FB7-8720-6675F996E484}" type="presOf" srcId="{E497C64A-30B0-4DA6-8E9E-49E90A8FCA33}" destId="{B315D400-FAD8-4F75-B195-985779129D4D}" srcOrd="0" destOrd="0" presId="urn:microsoft.com/office/officeart/2005/8/layout/cycle8"/>
    <dgm:cxn modelId="{9352968A-E40C-4395-9AC2-14D7C8035F43}" type="presOf" srcId="{F826B88D-17C4-4E4D-A3F9-575676106361}" destId="{71EFB78D-F30B-4511-A74B-27D8D5184457}" srcOrd="1" destOrd="0" presId="urn:microsoft.com/office/officeart/2005/8/layout/cycle8"/>
    <dgm:cxn modelId="{0D930A77-7DEE-4AF5-9CFC-F94FF383BEE5}" type="presOf" srcId="{0F19DDD7-0F95-4D6B-BB91-70CD63837DF2}" destId="{B3FF3547-D157-4B61-8DA5-E7B046855258}" srcOrd="1" destOrd="0" presId="urn:microsoft.com/office/officeart/2005/8/layout/cycle8"/>
    <dgm:cxn modelId="{5D85B65C-530E-4FA7-A133-892AE7BB7EBE}" type="presParOf" srcId="{B315D400-FAD8-4F75-B195-985779129D4D}" destId="{337DAD6C-B88D-47FC-97DF-272CD898BC2F}" srcOrd="0" destOrd="0" presId="urn:microsoft.com/office/officeart/2005/8/layout/cycle8"/>
    <dgm:cxn modelId="{131AE770-07A9-4858-AD12-1816E96A2736}" type="presParOf" srcId="{B315D400-FAD8-4F75-B195-985779129D4D}" destId="{18E136D8-CC74-4643-8EA4-094110D94DBB}" srcOrd="1" destOrd="0" presId="urn:microsoft.com/office/officeart/2005/8/layout/cycle8"/>
    <dgm:cxn modelId="{9191A907-004A-4DEE-B923-25456A1EAD90}" type="presParOf" srcId="{B315D400-FAD8-4F75-B195-985779129D4D}" destId="{4643593D-FDDF-474A-B551-8B0FF54215DF}" srcOrd="2" destOrd="0" presId="urn:microsoft.com/office/officeart/2005/8/layout/cycle8"/>
    <dgm:cxn modelId="{650FF30E-8072-4CF3-B3BD-35C95C8AFFCE}" type="presParOf" srcId="{B315D400-FAD8-4F75-B195-985779129D4D}" destId="{71EFB78D-F30B-4511-A74B-27D8D5184457}" srcOrd="3" destOrd="0" presId="urn:microsoft.com/office/officeart/2005/8/layout/cycle8"/>
    <dgm:cxn modelId="{2F77EB89-367B-4354-BCE5-485DFF9320E3}" type="presParOf" srcId="{B315D400-FAD8-4F75-B195-985779129D4D}" destId="{A5D7AA11-32F9-4077-93EA-408A466D3573}" srcOrd="4" destOrd="0" presId="urn:microsoft.com/office/officeart/2005/8/layout/cycle8"/>
    <dgm:cxn modelId="{BA1F33F8-CBFD-4392-835A-63C61065D671}" type="presParOf" srcId="{B315D400-FAD8-4F75-B195-985779129D4D}" destId="{38546807-EF5F-47B3-A645-5BEF0B7492FE}" srcOrd="5" destOrd="0" presId="urn:microsoft.com/office/officeart/2005/8/layout/cycle8"/>
    <dgm:cxn modelId="{16EF6069-CAAB-4F99-9EBC-39778C6DADE5}" type="presParOf" srcId="{B315D400-FAD8-4F75-B195-985779129D4D}" destId="{4E828AC3-79A9-418B-A176-5958BEC4D496}" srcOrd="6" destOrd="0" presId="urn:microsoft.com/office/officeart/2005/8/layout/cycle8"/>
    <dgm:cxn modelId="{7FD71721-B1B1-4687-A93B-3EB5A860EFD6}" type="presParOf" srcId="{B315D400-FAD8-4F75-B195-985779129D4D}" destId="{79378E5F-54A0-48A7-BE47-2ECDBB5EB01D}" srcOrd="7" destOrd="0" presId="urn:microsoft.com/office/officeart/2005/8/layout/cycle8"/>
    <dgm:cxn modelId="{EA28260E-35E6-4FD5-8673-6F807F5EB6EC}" type="presParOf" srcId="{B315D400-FAD8-4F75-B195-985779129D4D}" destId="{C1409905-C0DF-4B97-9044-D2A90716A54F}" srcOrd="8" destOrd="0" presId="urn:microsoft.com/office/officeart/2005/8/layout/cycle8"/>
    <dgm:cxn modelId="{548763A9-B890-413D-A37C-8063EBF327B2}" type="presParOf" srcId="{B315D400-FAD8-4F75-B195-985779129D4D}" destId="{B542AA99-E35F-43CD-A103-90948A99224A}" srcOrd="9" destOrd="0" presId="urn:microsoft.com/office/officeart/2005/8/layout/cycle8"/>
    <dgm:cxn modelId="{DF13998F-D218-49BB-8FF4-371CBC99C96B}" type="presParOf" srcId="{B315D400-FAD8-4F75-B195-985779129D4D}" destId="{C4BE69BD-32CB-4F93-BA08-9A8CAF38D51E}" srcOrd="10" destOrd="0" presId="urn:microsoft.com/office/officeart/2005/8/layout/cycle8"/>
    <dgm:cxn modelId="{FE2DB7E3-F8A0-438F-9D38-33C8C0AACA2F}" type="presParOf" srcId="{B315D400-FAD8-4F75-B195-985779129D4D}" destId="{B3FF3547-D157-4B61-8DA5-E7B046855258}" srcOrd="11" destOrd="0" presId="urn:microsoft.com/office/officeart/2005/8/layout/cycle8"/>
    <dgm:cxn modelId="{A20BA92E-68F4-49E8-989E-52807E33B4D1}" type="presParOf" srcId="{B315D400-FAD8-4F75-B195-985779129D4D}" destId="{028FDEC9-13B1-4B8F-8395-C1E3A8BFB300}" srcOrd="12" destOrd="0" presId="urn:microsoft.com/office/officeart/2005/8/layout/cycle8"/>
    <dgm:cxn modelId="{2E2CB66E-66BE-4549-957B-82264A44909A}" type="presParOf" srcId="{B315D400-FAD8-4F75-B195-985779129D4D}" destId="{BCF0F440-D5F9-4513-800F-3DE08ED3B038}" srcOrd="13" destOrd="0" presId="urn:microsoft.com/office/officeart/2005/8/layout/cycle8"/>
    <dgm:cxn modelId="{256FAEE4-563E-43E3-9613-60B340CD2CC8}" type="presParOf" srcId="{B315D400-FAD8-4F75-B195-985779129D4D}" destId="{1D3AECE9-F8BE-4C47-8F3C-E05D13C8E29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826E32-9351-4597-8D85-B91A9BD48E50}" type="doc">
      <dgm:prSet loTypeId="urn:microsoft.com/office/officeart/2005/8/layout/venn1" loCatId="relationship" qsTypeId="urn:microsoft.com/office/officeart/2005/8/quickstyle/simple1" qsCatId="simple" csTypeId="urn:microsoft.com/office/officeart/2005/8/colors/accent3_1" csCatId="accent3" phldr="1"/>
      <dgm:spPr/>
      <dgm:t>
        <a:bodyPr/>
        <a:lstStyle/>
        <a:p>
          <a:endParaRPr lang="es-MX"/>
        </a:p>
      </dgm:t>
    </dgm:pt>
    <dgm:pt modelId="{C77B4018-6911-4C2E-BC7B-61B40D989388}">
      <dgm:prSet/>
      <dgm:spPr/>
      <dgm:t>
        <a:bodyPr/>
        <a:lstStyle/>
        <a:p>
          <a:pPr rtl="0"/>
          <a:r>
            <a:rPr lang="es-MX" i="1" dirty="0" smtClean="0"/>
            <a:t>El logro de las mejores condiciones disponibles de contratación en cuanto a precio y calidad, de forma oportuna y en correspondencia con el financiamiento disponible y los fines institucionales establecidos.</a:t>
          </a:r>
          <a:endParaRPr lang="es-MX" dirty="0"/>
        </a:p>
      </dgm:t>
    </dgm:pt>
    <dgm:pt modelId="{31188C63-6250-4BF8-AF96-2247BD58BD5F}" type="parTrans" cxnId="{AC505F84-29E8-439C-B1FC-52201D5E2BD1}">
      <dgm:prSet/>
      <dgm:spPr/>
      <dgm:t>
        <a:bodyPr/>
        <a:lstStyle/>
        <a:p>
          <a:endParaRPr lang="es-MX"/>
        </a:p>
      </dgm:t>
    </dgm:pt>
    <dgm:pt modelId="{11A5B3F5-4C43-434E-B9AC-9E5F78FB5A52}" type="sibTrans" cxnId="{AC505F84-29E8-439C-B1FC-52201D5E2BD1}">
      <dgm:prSet/>
      <dgm:spPr/>
      <dgm:t>
        <a:bodyPr/>
        <a:lstStyle/>
        <a:p>
          <a:endParaRPr lang="es-MX"/>
        </a:p>
      </dgm:t>
    </dgm:pt>
    <dgm:pt modelId="{936897A3-4B30-42CA-8A27-E5FE4399A9B5}" type="pres">
      <dgm:prSet presAssocID="{2B826E32-9351-4597-8D85-B91A9BD48E50}" presName="compositeShape" presStyleCnt="0">
        <dgm:presLayoutVars>
          <dgm:chMax val="7"/>
          <dgm:dir/>
          <dgm:resizeHandles val="exact"/>
        </dgm:presLayoutVars>
      </dgm:prSet>
      <dgm:spPr/>
      <dgm:t>
        <a:bodyPr/>
        <a:lstStyle/>
        <a:p>
          <a:endParaRPr lang="es-MX"/>
        </a:p>
      </dgm:t>
    </dgm:pt>
    <dgm:pt modelId="{6B7B4E88-BB58-4150-B86F-CD93EF9363D6}" type="pres">
      <dgm:prSet presAssocID="{C77B4018-6911-4C2E-BC7B-61B40D989388}" presName="circ1TxSh" presStyleLbl="vennNode1" presStyleIdx="0" presStyleCnt="1" custLinFactNeighborY="6473"/>
      <dgm:spPr/>
      <dgm:t>
        <a:bodyPr/>
        <a:lstStyle/>
        <a:p>
          <a:endParaRPr lang="es-MX"/>
        </a:p>
      </dgm:t>
    </dgm:pt>
  </dgm:ptLst>
  <dgm:cxnLst>
    <dgm:cxn modelId="{77BC0596-EC88-404B-B92E-648E1A0C87CB}" type="presOf" srcId="{C77B4018-6911-4C2E-BC7B-61B40D989388}" destId="{6B7B4E88-BB58-4150-B86F-CD93EF9363D6}" srcOrd="0" destOrd="0" presId="urn:microsoft.com/office/officeart/2005/8/layout/venn1"/>
    <dgm:cxn modelId="{AC505F84-29E8-439C-B1FC-52201D5E2BD1}" srcId="{2B826E32-9351-4597-8D85-B91A9BD48E50}" destId="{C77B4018-6911-4C2E-BC7B-61B40D989388}" srcOrd="0" destOrd="0" parTransId="{31188C63-6250-4BF8-AF96-2247BD58BD5F}" sibTransId="{11A5B3F5-4C43-434E-B9AC-9E5F78FB5A52}"/>
    <dgm:cxn modelId="{48222D6F-2812-4B9F-8E1C-0DCA41AF4EA0}" type="presOf" srcId="{2B826E32-9351-4597-8D85-B91A9BD48E50}" destId="{936897A3-4B30-42CA-8A27-E5FE4399A9B5}" srcOrd="0" destOrd="0" presId="urn:microsoft.com/office/officeart/2005/8/layout/venn1"/>
    <dgm:cxn modelId="{E45DCA07-832A-48B3-8C74-7C185757A4F6}" type="presParOf" srcId="{936897A3-4B30-42CA-8A27-E5FE4399A9B5}" destId="{6B7B4E88-BB58-4150-B86F-CD93EF9363D6}"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B1EB9-3611-40A2-8A0A-2A071F5D966D}" type="doc">
      <dgm:prSet loTypeId="urn:microsoft.com/office/officeart/2005/8/layout/venn1" loCatId="relationship" qsTypeId="urn:microsoft.com/office/officeart/2005/8/quickstyle/simple1" qsCatId="simple" csTypeId="urn:microsoft.com/office/officeart/2005/8/colors/accent3_1" csCatId="accent3" phldr="1"/>
      <dgm:spPr/>
      <dgm:t>
        <a:bodyPr/>
        <a:lstStyle/>
        <a:p>
          <a:endParaRPr lang="es-MX"/>
        </a:p>
      </dgm:t>
    </dgm:pt>
    <dgm:pt modelId="{7E8873D6-9EAD-4900-BFBE-F25903EC7966}">
      <dgm:prSet/>
      <dgm:spPr/>
      <dgm:t>
        <a:bodyPr/>
        <a:lstStyle/>
        <a:p>
          <a:pPr rtl="0"/>
          <a:r>
            <a:rPr lang="es-MX" i="1" dirty="0" smtClean="0"/>
            <a:t> La obtención del ahorro en la contratación en relación con el valor presente neto de los bienes, servicios u obras. </a:t>
          </a:r>
          <a:endParaRPr lang="es-MX" dirty="0"/>
        </a:p>
      </dgm:t>
    </dgm:pt>
    <dgm:pt modelId="{55DB3AAB-206E-4290-9057-DB1FA85628E0}" type="parTrans" cxnId="{3C2D09AA-DF0A-4FB9-8F55-E51A9F630CEB}">
      <dgm:prSet/>
      <dgm:spPr/>
      <dgm:t>
        <a:bodyPr/>
        <a:lstStyle/>
        <a:p>
          <a:endParaRPr lang="es-MX"/>
        </a:p>
      </dgm:t>
    </dgm:pt>
    <dgm:pt modelId="{75F87354-350D-46F0-B6FD-E61334237AFB}" type="sibTrans" cxnId="{3C2D09AA-DF0A-4FB9-8F55-E51A9F630CEB}">
      <dgm:prSet/>
      <dgm:spPr/>
      <dgm:t>
        <a:bodyPr/>
        <a:lstStyle/>
        <a:p>
          <a:endParaRPr lang="es-MX"/>
        </a:p>
      </dgm:t>
    </dgm:pt>
    <dgm:pt modelId="{80D8793D-2873-49BA-BF0B-12809315C899}" type="pres">
      <dgm:prSet presAssocID="{725B1EB9-3611-40A2-8A0A-2A071F5D966D}" presName="compositeShape" presStyleCnt="0">
        <dgm:presLayoutVars>
          <dgm:chMax val="7"/>
          <dgm:dir/>
          <dgm:resizeHandles val="exact"/>
        </dgm:presLayoutVars>
      </dgm:prSet>
      <dgm:spPr/>
      <dgm:t>
        <a:bodyPr/>
        <a:lstStyle/>
        <a:p>
          <a:endParaRPr lang="es-MX"/>
        </a:p>
      </dgm:t>
    </dgm:pt>
    <dgm:pt modelId="{3066497D-0AEA-4BA8-8870-5F7433E6F2D5}" type="pres">
      <dgm:prSet presAssocID="{7E8873D6-9EAD-4900-BFBE-F25903EC7966}" presName="circ1TxSh" presStyleLbl="vennNode1" presStyleIdx="0" presStyleCnt="1"/>
      <dgm:spPr/>
      <dgm:t>
        <a:bodyPr/>
        <a:lstStyle/>
        <a:p>
          <a:endParaRPr lang="es-MX"/>
        </a:p>
      </dgm:t>
    </dgm:pt>
  </dgm:ptLst>
  <dgm:cxnLst>
    <dgm:cxn modelId="{A58FE259-A9C4-41E3-B6A6-4E45A416B83D}" type="presOf" srcId="{7E8873D6-9EAD-4900-BFBE-F25903EC7966}" destId="{3066497D-0AEA-4BA8-8870-5F7433E6F2D5}" srcOrd="0" destOrd="0" presId="urn:microsoft.com/office/officeart/2005/8/layout/venn1"/>
    <dgm:cxn modelId="{6F1D2F58-1D60-4242-9F8B-D0325717FA80}" type="presOf" srcId="{725B1EB9-3611-40A2-8A0A-2A071F5D966D}" destId="{80D8793D-2873-49BA-BF0B-12809315C899}" srcOrd="0" destOrd="0" presId="urn:microsoft.com/office/officeart/2005/8/layout/venn1"/>
    <dgm:cxn modelId="{3C2D09AA-DF0A-4FB9-8F55-E51A9F630CEB}" srcId="{725B1EB9-3611-40A2-8A0A-2A071F5D966D}" destId="{7E8873D6-9EAD-4900-BFBE-F25903EC7966}" srcOrd="0" destOrd="0" parTransId="{55DB3AAB-206E-4290-9057-DB1FA85628E0}" sibTransId="{75F87354-350D-46F0-B6FD-E61334237AFB}"/>
    <dgm:cxn modelId="{2E654C2B-68BF-429C-B20C-A46F3C325430}" type="presParOf" srcId="{80D8793D-2873-49BA-BF0B-12809315C899}" destId="{3066497D-0AEA-4BA8-8870-5F7433E6F2D5}"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3DE3E8-9D40-4300-B458-2DF1F3B62BE7}" type="doc">
      <dgm:prSet loTypeId="urn:microsoft.com/office/officeart/2005/8/layout/venn1" loCatId="relationship" qsTypeId="urn:microsoft.com/office/officeart/2005/8/quickstyle/simple1" qsCatId="simple" csTypeId="urn:microsoft.com/office/officeart/2005/8/colors/accent3_1" csCatId="accent3" phldr="1"/>
      <dgm:spPr/>
      <dgm:t>
        <a:bodyPr/>
        <a:lstStyle/>
        <a:p>
          <a:endParaRPr lang="es-MX"/>
        </a:p>
      </dgm:t>
    </dgm:pt>
    <dgm:pt modelId="{B0E22D75-7FBE-41F0-9771-6D930352BB8C}">
      <dgm:prSet/>
      <dgm:spPr/>
      <dgm:t>
        <a:bodyPr/>
        <a:lstStyle/>
        <a:p>
          <a:pPr rtl="0"/>
          <a:r>
            <a:rPr lang="es-MX" i="1" dirty="0" smtClean="0"/>
            <a:t>Procesos y procedimientos claros y expeditos, con responsables plenamente identificados, que aseguren al Estado las mejores condiciones disponibles en cuanto a precio-calidad.</a:t>
          </a:r>
          <a:endParaRPr lang="es-MX" dirty="0"/>
        </a:p>
      </dgm:t>
    </dgm:pt>
    <dgm:pt modelId="{FA781698-A3D7-428F-9FC3-705D1AF7186C}" type="parTrans" cxnId="{C76FBF2D-0A5F-43D0-8349-4DE4B7E42778}">
      <dgm:prSet/>
      <dgm:spPr/>
      <dgm:t>
        <a:bodyPr/>
        <a:lstStyle/>
        <a:p>
          <a:endParaRPr lang="es-MX"/>
        </a:p>
      </dgm:t>
    </dgm:pt>
    <dgm:pt modelId="{F8163580-EF38-4A7A-AADE-011412113376}" type="sibTrans" cxnId="{C76FBF2D-0A5F-43D0-8349-4DE4B7E42778}">
      <dgm:prSet/>
      <dgm:spPr/>
      <dgm:t>
        <a:bodyPr/>
        <a:lstStyle/>
        <a:p>
          <a:endParaRPr lang="es-MX"/>
        </a:p>
      </dgm:t>
    </dgm:pt>
    <dgm:pt modelId="{7C9729AA-7408-4AB0-ACB4-CE861A64DA3B}" type="pres">
      <dgm:prSet presAssocID="{1B3DE3E8-9D40-4300-B458-2DF1F3B62BE7}" presName="compositeShape" presStyleCnt="0">
        <dgm:presLayoutVars>
          <dgm:chMax val="7"/>
          <dgm:dir/>
          <dgm:resizeHandles val="exact"/>
        </dgm:presLayoutVars>
      </dgm:prSet>
      <dgm:spPr/>
      <dgm:t>
        <a:bodyPr/>
        <a:lstStyle/>
        <a:p>
          <a:endParaRPr lang="es-MX"/>
        </a:p>
      </dgm:t>
    </dgm:pt>
    <dgm:pt modelId="{5A82880B-B6E8-4922-BB10-6639716A6247}" type="pres">
      <dgm:prSet presAssocID="{B0E22D75-7FBE-41F0-9771-6D930352BB8C}" presName="circ1TxSh" presStyleLbl="vennNode1" presStyleIdx="0" presStyleCnt="1" custScaleX="103801" custLinFactX="49525" custLinFactNeighborX="100000" custLinFactNeighborY="-83686"/>
      <dgm:spPr/>
      <dgm:t>
        <a:bodyPr/>
        <a:lstStyle/>
        <a:p>
          <a:endParaRPr lang="es-MX"/>
        </a:p>
      </dgm:t>
    </dgm:pt>
  </dgm:ptLst>
  <dgm:cxnLst>
    <dgm:cxn modelId="{9891BA67-EFC7-4839-9122-1783B83E6857}" type="presOf" srcId="{1B3DE3E8-9D40-4300-B458-2DF1F3B62BE7}" destId="{7C9729AA-7408-4AB0-ACB4-CE861A64DA3B}" srcOrd="0" destOrd="0" presId="urn:microsoft.com/office/officeart/2005/8/layout/venn1"/>
    <dgm:cxn modelId="{313E5FF9-2E7E-4F74-9C3E-FAF6D32A43BF}" type="presOf" srcId="{B0E22D75-7FBE-41F0-9771-6D930352BB8C}" destId="{5A82880B-B6E8-4922-BB10-6639716A6247}" srcOrd="0" destOrd="0" presId="urn:microsoft.com/office/officeart/2005/8/layout/venn1"/>
    <dgm:cxn modelId="{C76FBF2D-0A5F-43D0-8349-4DE4B7E42778}" srcId="{1B3DE3E8-9D40-4300-B458-2DF1F3B62BE7}" destId="{B0E22D75-7FBE-41F0-9771-6D930352BB8C}" srcOrd="0" destOrd="0" parTransId="{FA781698-A3D7-428F-9FC3-705D1AF7186C}" sibTransId="{F8163580-EF38-4A7A-AADE-011412113376}"/>
    <dgm:cxn modelId="{33DC4996-AAF6-47D8-BFB5-8BA24D8B950B}" type="presParOf" srcId="{7C9729AA-7408-4AB0-ACB4-CE861A64DA3B}" destId="{5A82880B-B6E8-4922-BB10-6639716A6247}" srcOrd="0"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925C18-47B9-4ADF-9E4B-101062BFE355}" type="doc">
      <dgm:prSet loTypeId="urn:microsoft.com/office/officeart/2005/8/layout/arrow6" loCatId="relationship" qsTypeId="urn:microsoft.com/office/officeart/2005/8/quickstyle/simple2" qsCatId="simple" csTypeId="urn:microsoft.com/office/officeart/2005/8/colors/accent2_1" csCatId="accent2" phldr="1"/>
      <dgm:spPr/>
      <dgm:t>
        <a:bodyPr/>
        <a:lstStyle/>
        <a:p>
          <a:endParaRPr lang="es-MX"/>
        </a:p>
      </dgm:t>
    </dgm:pt>
    <dgm:pt modelId="{E8A3FF19-C908-4DE6-8828-62637DAB1DEC}">
      <dgm:prSet/>
      <dgm:spPr/>
      <dgm:t>
        <a:bodyPr/>
        <a:lstStyle/>
        <a:p>
          <a:pPr rtl="0"/>
          <a:r>
            <a:rPr lang="es-MX" dirty="0" smtClean="0">
              <a:solidFill>
                <a:srgbClr val="00A834"/>
              </a:solidFill>
            </a:rPr>
            <a:t>Los limitados recursos disponibles para </a:t>
          </a:r>
          <a:r>
            <a:rPr lang="es-MX" smtClean="0">
              <a:solidFill>
                <a:srgbClr val="00A834"/>
              </a:solidFill>
            </a:rPr>
            <a:t>administración pública, lograr </a:t>
          </a:r>
          <a:r>
            <a:rPr lang="es-MX" dirty="0" smtClean="0">
              <a:solidFill>
                <a:srgbClr val="00A834"/>
              </a:solidFill>
            </a:rPr>
            <a:t>VFM en los procedimientos de contratación se convierte en un elemento fundamental en el apoyo a la idea de un uso óptimo de los recursos presupuestarios. </a:t>
          </a:r>
          <a:endParaRPr lang="es-MX" dirty="0">
            <a:solidFill>
              <a:srgbClr val="00A834"/>
            </a:solidFill>
          </a:endParaRPr>
        </a:p>
      </dgm:t>
    </dgm:pt>
    <dgm:pt modelId="{4D04476F-1E98-4DDD-AE10-ADF4D1E8F4A2}" type="parTrans" cxnId="{63297362-2C24-4DBF-9ED9-803AB41DEA65}">
      <dgm:prSet/>
      <dgm:spPr/>
      <dgm:t>
        <a:bodyPr/>
        <a:lstStyle/>
        <a:p>
          <a:endParaRPr lang="es-MX"/>
        </a:p>
      </dgm:t>
    </dgm:pt>
    <dgm:pt modelId="{99A5696D-0AE9-4C8E-888F-C2A064D1B756}" type="sibTrans" cxnId="{63297362-2C24-4DBF-9ED9-803AB41DEA65}">
      <dgm:prSet/>
      <dgm:spPr/>
      <dgm:t>
        <a:bodyPr/>
        <a:lstStyle/>
        <a:p>
          <a:endParaRPr lang="es-MX"/>
        </a:p>
      </dgm:t>
    </dgm:pt>
    <dgm:pt modelId="{42A1CB8E-3C5E-49B8-B91C-09BEDBC405EC}">
      <dgm:prSet/>
      <dgm:spPr/>
      <dgm:t>
        <a:bodyPr/>
        <a:lstStyle/>
        <a:p>
          <a:pPr rtl="0"/>
          <a:r>
            <a:rPr lang="es-MX" dirty="0" smtClean="0">
              <a:solidFill>
                <a:srgbClr val="00A834"/>
              </a:solidFill>
            </a:rPr>
            <a:t>VFM representa (al menos teóricamente, y en términos de políticas económicas y normativas) la fuerza impulsora que asciende a un principio supremo en la contratación pública.</a:t>
          </a:r>
          <a:endParaRPr lang="es-MX" dirty="0">
            <a:solidFill>
              <a:srgbClr val="00A834"/>
            </a:solidFill>
          </a:endParaRPr>
        </a:p>
      </dgm:t>
    </dgm:pt>
    <dgm:pt modelId="{305FF8F7-092E-40B7-B263-D001ED4DFE0A}" type="parTrans" cxnId="{0DA26F7F-F23C-4C04-B9D9-D331FDFE0F9B}">
      <dgm:prSet/>
      <dgm:spPr/>
      <dgm:t>
        <a:bodyPr/>
        <a:lstStyle/>
        <a:p>
          <a:endParaRPr lang="es-MX"/>
        </a:p>
      </dgm:t>
    </dgm:pt>
    <dgm:pt modelId="{705E7652-2EFA-421A-ABF4-AAA5E55DC9A6}" type="sibTrans" cxnId="{0DA26F7F-F23C-4C04-B9D9-D331FDFE0F9B}">
      <dgm:prSet/>
      <dgm:spPr/>
      <dgm:t>
        <a:bodyPr/>
        <a:lstStyle/>
        <a:p>
          <a:endParaRPr lang="es-MX"/>
        </a:p>
      </dgm:t>
    </dgm:pt>
    <dgm:pt modelId="{27ECE8FA-4B77-4565-B5E2-58D74BAC5434}" type="pres">
      <dgm:prSet presAssocID="{DD925C18-47B9-4ADF-9E4B-101062BFE355}" presName="compositeShape" presStyleCnt="0">
        <dgm:presLayoutVars>
          <dgm:chMax val="2"/>
          <dgm:dir/>
          <dgm:resizeHandles val="exact"/>
        </dgm:presLayoutVars>
      </dgm:prSet>
      <dgm:spPr/>
      <dgm:t>
        <a:bodyPr/>
        <a:lstStyle/>
        <a:p>
          <a:endParaRPr lang="es-MX"/>
        </a:p>
      </dgm:t>
    </dgm:pt>
    <dgm:pt modelId="{09EF6575-6473-4E90-89C3-36DD7C3D4675}" type="pres">
      <dgm:prSet presAssocID="{DD925C18-47B9-4ADF-9E4B-101062BFE355}" presName="ribbon" presStyleLbl="node1" presStyleIdx="0" presStyleCnt="1"/>
      <dgm:spPr>
        <a:ln>
          <a:solidFill>
            <a:srgbClr val="C00000"/>
          </a:solidFill>
        </a:ln>
      </dgm:spPr>
    </dgm:pt>
    <dgm:pt modelId="{6BC2A784-1AC4-4525-9303-30F028C6BAE2}" type="pres">
      <dgm:prSet presAssocID="{DD925C18-47B9-4ADF-9E4B-101062BFE355}" presName="leftArrowText" presStyleLbl="node1" presStyleIdx="0" presStyleCnt="1">
        <dgm:presLayoutVars>
          <dgm:chMax val="0"/>
          <dgm:bulletEnabled val="1"/>
        </dgm:presLayoutVars>
      </dgm:prSet>
      <dgm:spPr/>
      <dgm:t>
        <a:bodyPr/>
        <a:lstStyle/>
        <a:p>
          <a:endParaRPr lang="es-MX"/>
        </a:p>
      </dgm:t>
    </dgm:pt>
    <dgm:pt modelId="{99B7B1BF-D6D8-4CA8-8C64-4B8A8017BB1C}" type="pres">
      <dgm:prSet presAssocID="{DD925C18-47B9-4ADF-9E4B-101062BFE355}" presName="rightArrowText" presStyleLbl="node1" presStyleIdx="0" presStyleCnt="1">
        <dgm:presLayoutVars>
          <dgm:chMax val="0"/>
          <dgm:bulletEnabled val="1"/>
        </dgm:presLayoutVars>
      </dgm:prSet>
      <dgm:spPr/>
      <dgm:t>
        <a:bodyPr/>
        <a:lstStyle/>
        <a:p>
          <a:endParaRPr lang="es-MX"/>
        </a:p>
      </dgm:t>
    </dgm:pt>
  </dgm:ptLst>
  <dgm:cxnLst>
    <dgm:cxn modelId="{63297362-2C24-4DBF-9ED9-803AB41DEA65}" srcId="{DD925C18-47B9-4ADF-9E4B-101062BFE355}" destId="{E8A3FF19-C908-4DE6-8828-62637DAB1DEC}" srcOrd="0" destOrd="0" parTransId="{4D04476F-1E98-4DDD-AE10-ADF4D1E8F4A2}" sibTransId="{99A5696D-0AE9-4C8E-888F-C2A064D1B756}"/>
    <dgm:cxn modelId="{3D202B55-2893-4784-8D9F-A38A5DB47913}" type="presOf" srcId="{E8A3FF19-C908-4DE6-8828-62637DAB1DEC}" destId="{6BC2A784-1AC4-4525-9303-30F028C6BAE2}" srcOrd="0" destOrd="0" presId="urn:microsoft.com/office/officeart/2005/8/layout/arrow6"/>
    <dgm:cxn modelId="{4CD89005-4CDC-489A-98E1-722B557256C0}" type="presOf" srcId="{42A1CB8E-3C5E-49B8-B91C-09BEDBC405EC}" destId="{99B7B1BF-D6D8-4CA8-8C64-4B8A8017BB1C}" srcOrd="0" destOrd="0" presId="urn:microsoft.com/office/officeart/2005/8/layout/arrow6"/>
    <dgm:cxn modelId="{0DA26F7F-F23C-4C04-B9D9-D331FDFE0F9B}" srcId="{DD925C18-47B9-4ADF-9E4B-101062BFE355}" destId="{42A1CB8E-3C5E-49B8-B91C-09BEDBC405EC}" srcOrd="1" destOrd="0" parTransId="{305FF8F7-092E-40B7-B263-D001ED4DFE0A}" sibTransId="{705E7652-2EFA-421A-ABF4-AAA5E55DC9A6}"/>
    <dgm:cxn modelId="{39042556-D535-42BE-ACC4-92C716336804}" type="presOf" srcId="{DD925C18-47B9-4ADF-9E4B-101062BFE355}" destId="{27ECE8FA-4B77-4565-B5E2-58D74BAC5434}" srcOrd="0" destOrd="0" presId="urn:microsoft.com/office/officeart/2005/8/layout/arrow6"/>
    <dgm:cxn modelId="{D2F8212F-2E74-4E69-8C2F-9A1ED4FD6CFA}" type="presParOf" srcId="{27ECE8FA-4B77-4565-B5E2-58D74BAC5434}" destId="{09EF6575-6473-4E90-89C3-36DD7C3D4675}" srcOrd="0" destOrd="0" presId="urn:microsoft.com/office/officeart/2005/8/layout/arrow6"/>
    <dgm:cxn modelId="{BD3F48D6-0337-4987-85A6-F4FC6A9CA889}" type="presParOf" srcId="{27ECE8FA-4B77-4565-B5E2-58D74BAC5434}" destId="{6BC2A784-1AC4-4525-9303-30F028C6BAE2}" srcOrd="1" destOrd="0" presId="urn:microsoft.com/office/officeart/2005/8/layout/arrow6"/>
    <dgm:cxn modelId="{0E54D03B-0EBE-4051-BDE3-D424EF54800F}" type="presParOf" srcId="{27ECE8FA-4B77-4565-B5E2-58D74BAC5434}" destId="{99B7B1BF-D6D8-4CA8-8C64-4B8A8017BB1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8E5463-E50B-4026-8ADF-BA785DE95A19}" type="doc">
      <dgm:prSet loTypeId="urn:microsoft.com/office/officeart/2005/8/layout/vList2" loCatId="list" qsTypeId="urn:microsoft.com/office/officeart/2005/8/quickstyle/simple2" qsCatId="simple" csTypeId="urn:microsoft.com/office/officeart/2005/8/colors/accent3_1" csCatId="accent3" phldr="1"/>
      <dgm:spPr/>
      <dgm:t>
        <a:bodyPr/>
        <a:lstStyle/>
        <a:p>
          <a:endParaRPr lang="es-MX"/>
        </a:p>
      </dgm:t>
    </dgm:pt>
    <dgm:pt modelId="{642D6501-FD49-47BA-9CD9-EF5DB5EF7BCE}">
      <dgm:prSet/>
      <dgm:spPr>
        <a:ln>
          <a:solidFill>
            <a:srgbClr val="66FF33"/>
          </a:solidFill>
        </a:ln>
      </dgm:spPr>
      <dgm:t>
        <a:bodyPr/>
        <a:lstStyle/>
        <a:p>
          <a:pPr rtl="0"/>
          <a:r>
            <a:rPr lang="es-ES" b="1" i="1" dirty="0" smtClean="0"/>
            <a:t>Economía: </a:t>
          </a:r>
          <a:r>
            <a:rPr lang="es-ES" dirty="0" smtClean="0"/>
            <a:t>generar </a:t>
          </a:r>
          <a:r>
            <a:rPr lang="es-MX" dirty="0" smtClean="0"/>
            <a:t>ahorros de recursos cuantificado en dinero que se estima obtener al llevar a cabo la contratación.</a:t>
          </a:r>
          <a:endParaRPr lang="es-MX" dirty="0"/>
        </a:p>
      </dgm:t>
    </dgm:pt>
    <dgm:pt modelId="{35DE35DF-ACF4-4C61-B7EF-375A90DE17A6}" type="parTrans" cxnId="{00DDDE11-0611-4964-9960-E7778B0EE9E0}">
      <dgm:prSet/>
      <dgm:spPr/>
      <dgm:t>
        <a:bodyPr/>
        <a:lstStyle/>
        <a:p>
          <a:endParaRPr lang="es-MX"/>
        </a:p>
      </dgm:t>
    </dgm:pt>
    <dgm:pt modelId="{019526DC-D088-4740-99BE-3323BE1B763E}" type="sibTrans" cxnId="{00DDDE11-0611-4964-9960-E7778B0EE9E0}">
      <dgm:prSet/>
      <dgm:spPr/>
      <dgm:t>
        <a:bodyPr/>
        <a:lstStyle/>
        <a:p>
          <a:endParaRPr lang="es-MX"/>
        </a:p>
      </dgm:t>
    </dgm:pt>
    <dgm:pt modelId="{EA73A6DB-D023-409A-ACE2-0AA5956487FD}">
      <dgm:prSet/>
      <dgm:spPr>
        <a:ln>
          <a:solidFill>
            <a:srgbClr val="66FF33"/>
          </a:solidFill>
        </a:ln>
      </dgm:spPr>
      <dgm:t>
        <a:bodyPr/>
        <a:lstStyle/>
        <a:p>
          <a:pPr rtl="0"/>
          <a:r>
            <a:rPr lang="es-ES" b="1" i="1" dirty="0" smtClean="0"/>
            <a:t>Eficacia: </a:t>
          </a:r>
          <a:r>
            <a:rPr lang="es-MX" dirty="0" smtClean="0"/>
            <a:t>realizar la contratación con oportunidad y atendiendo las características requeridas por la dependencia o entidad para obtener las mejores condiciones de contratación y cumplir los objetivos que se persiguen.</a:t>
          </a:r>
          <a:endParaRPr lang="es-MX" dirty="0"/>
        </a:p>
      </dgm:t>
    </dgm:pt>
    <dgm:pt modelId="{AE2C38EB-80C5-4A0E-8F9D-D8563151A20A}" type="parTrans" cxnId="{6697E31D-68C4-4A89-AEBA-2711098EF1AF}">
      <dgm:prSet/>
      <dgm:spPr/>
      <dgm:t>
        <a:bodyPr/>
        <a:lstStyle/>
        <a:p>
          <a:endParaRPr lang="es-MX"/>
        </a:p>
      </dgm:t>
    </dgm:pt>
    <dgm:pt modelId="{78021114-586C-4F5E-BAFD-13B166C90976}" type="sibTrans" cxnId="{6697E31D-68C4-4A89-AEBA-2711098EF1AF}">
      <dgm:prSet/>
      <dgm:spPr/>
      <dgm:t>
        <a:bodyPr/>
        <a:lstStyle/>
        <a:p>
          <a:endParaRPr lang="es-MX"/>
        </a:p>
      </dgm:t>
    </dgm:pt>
    <dgm:pt modelId="{D56D154E-A60B-4B87-97A3-9B1EF8414486}">
      <dgm:prSet/>
      <dgm:spPr>
        <a:ln>
          <a:solidFill>
            <a:srgbClr val="66FF33"/>
          </a:solidFill>
        </a:ln>
      </dgm:spPr>
      <dgm:t>
        <a:bodyPr/>
        <a:lstStyle/>
        <a:p>
          <a:pPr rtl="0"/>
          <a:r>
            <a:rPr lang="es-ES" b="1" i="1" dirty="0" smtClean="0"/>
            <a:t>Eficiencia: </a:t>
          </a:r>
          <a:r>
            <a:rPr lang="es-MX" dirty="0" smtClean="0"/>
            <a:t>utilizar de manera racional los recursos con los que cuenta la dependencia o entidad para realizar la contratación y obtener las mejores condiciones en la misma, evitando la pérdida de tiempo y recursos al Estado.</a:t>
          </a:r>
          <a:endParaRPr lang="es-MX" dirty="0"/>
        </a:p>
      </dgm:t>
    </dgm:pt>
    <dgm:pt modelId="{C8016995-B0B8-48A9-83E9-4B33F321656A}" type="parTrans" cxnId="{9EF1FA03-6478-4233-AE8A-96F3DB70FDBC}">
      <dgm:prSet/>
      <dgm:spPr/>
      <dgm:t>
        <a:bodyPr/>
        <a:lstStyle/>
        <a:p>
          <a:endParaRPr lang="es-MX"/>
        </a:p>
      </dgm:t>
    </dgm:pt>
    <dgm:pt modelId="{9E988C6E-66C1-408C-84FA-4FEDD85D662D}" type="sibTrans" cxnId="{9EF1FA03-6478-4233-AE8A-96F3DB70FDBC}">
      <dgm:prSet/>
      <dgm:spPr/>
      <dgm:t>
        <a:bodyPr/>
        <a:lstStyle/>
        <a:p>
          <a:endParaRPr lang="es-MX"/>
        </a:p>
      </dgm:t>
    </dgm:pt>
    <dgm:pt modelId="{D8C7B244-0E21-4482-8183-94C27B115622}">
      <dgm:prSet/>
      <dgm:spPr>
        <a:ln>
          <a:solidFill>
            <a:srgbClr val="66FF33"/>
          </a:solidFill>
        </a:ln>
      </dgm:spPr>
      <dgm:t>
        <a:bodyPr/>
        <a:lstStyle/>
        <a:p>
          <a:pPr rtl="0"/>
          <a:r>
            <a:rPr lang="es-ES" b="1" i="1" dirty="0" smtClean="0"/>
            <a:t>Imparcialidad: </a:t>
          </a:r>
          <a:r>
            <a:rPr lang="es-ES" dirty="0" smtClean="0"/>
            <a:t>implica no otorgar condiciones ventajosas a alguno de los licitantes o invitados </a:t>
          </a:r>
          <a:r>
            <a:rPr lang="es-MX" dirty="0" smtClean="0"/>
            <a:t>en relación con los demás, ni limitar la libre participación. </a:t>
          </a:r>
          <a:endParaRPr lang="es-MX" dirty="0"/>
        </a:p>
      </dgm:t>
    </dgm:pt>
    <dgm:pt modelId="{3C504614-3D6D-41AF-B816-0D38DCC07507}" type="parTrans" cxnId="{9747F72C-83A6-4909-9D77-D78B5486D398}">
      <dgm:prSet/>
      <dgm:spPr/>
      <dgm:t>
        <a:bodyPr/>
        <a:lstStyle/>
        <a:p>
          <a:endParaRPr lang="es-MX"/>
        </a:p>
      </dgm:t>
    </dgm:pt>
    <dgm:pt modelId="{D6ABA3C2-969A-4226-A300-426A0BD17D10}" type="sibTrans" cxnId="{9747F72C-83A6-4909-9D77-D78B5486D398}">
      <dgm:prSet/>
      <dgm:spPr/>
      <dgm:t>
        <a:bodyPr/>
        <a:lstStyle/>
        <a:p>
          <a:endParaRPr lang="es-MX"/>
        </a:p>
      </dgm:t>
    </dgm:pt>
    <dgm:pt modelId="{209E3657-5FE3-44B9-84D1-983E20312B1E}">
      <dgm:prSet/>
      <dgm:spPr>
        <a:ln>
          <a:solidFill>
            <a:srgbClr val="66FF33"/>
          </a:solidFill>
        </a:ln>
      </dgm:spPr>
      <dgm:t>
        <a:bodyPr/>
        <a:lstStyle/>
        <a:p>
          <a:pPr rtl="0"/>
          <a:r>
            <a:rPr lang="es-ES" b="1" i="1" dirty="0" smtClean="0"/>
            <a:t>Honradez</a:t>
          </a:r>
          <a:r>
            <a:rPr lang="es-ES" dirty="0" smtClean="0"/>
            <a:t>: tomar las medidas para evitar que se realicen actos de corrupción, así como evitar que los servidores públicos que intervienen en el mismo no se aprovechen de su cargo para favorecer a alguno o algunos.</a:t>
          </a:r>
          <a:endParaRPr lang="es-MX" dirty="0"/>
        </a:p>
      </dgm:t>
    </dgm:pt>
    <dgm:pt modelId="{D978DA25-FD59-44FB-9E56-7015BBADB0FD}" type="parTrans" cxnId="{D407AEE4-4D09-4B71-9A09-EE49DEA6D734}">
      <dgm:prSet/>
      <dgm:spPr/>
      <dgm:t>
        <a:bodyPr/>
        <a:lstStyle/>
        <a:p>
          <a:endParaRPr lang="es-MX"/>
        </a:p>
      </dgm:t>
    </dgm:pt>
    <dgm:pt modelId="{5363C17F-031B-4295-AC0E-DA3D67717364}" type="sibTrans" cxnId="{D407AEE4-4D09-4B71-9A09-EE49DEA6D734}">
      <dgm:prSet/>
      <dgm:spPr/>
      <dgm:t>
        <a:bodyPr/>
        <a:lstStyle/>
        <a:p>
          <a:endParaRPr lang="es-MX"/>
        </a:p>
      </dgm:t>
    </dgm:pt>
    <dgm:pt modelId="{121B75DC-EBEA-4789-92AF-6AB9F879395F}">
      <dgm:prSet/>
      <dgm:spPr>
        <a:ln>
          <a:solidFill>
            <a:srgbClr val="66FF33"/>
          </a:solidFill>
        </a:ln>
      </dgm:spPr>
      <dgm:t>
        <a:bodyPr/>
        <a:lstStyle/>
        <a:p>
          <a:pPr rtl="0"/>
          <a:r>
            <a:rPr lang="es-ES" b="1" i="1" smtClean="0"/>
            <a:t>Transparencia: </a:t>
          </a:r>
          <a:r>
            <a:rPr lang="es-ES" smtClean="0"/>
            <a:t>adoptar medidas para que todos los licitantes o invitados tengan acceso </a:t>
          </a:r>
          <a:r>
            <a:rPr lang="es-MX" smtClean="0"/>
            <a:t>de manera oportuna, clara y completa a la información relativa al procedimiento de contratación.</a:t>
          </a:r>
          <a:endParaRPr lang="es-MX"/>
        </a:p>
      </dgm:t>
    </dgm:pt>
    <dgm:pt modelId="{0C43FEB9-1072-4DB8-9048-95CC68CE52B3}" type="parTrans" cxnId="{D4E875CE-B443-425B-AA35-261D3270184D}">
      <dgm:prSet/>
      <dgm:spPr/>
      <dgm:t>
        <a:bodyPr/>
        <a:lstStyle/>
        <a:p>
          <a:endParaRPr lang="es-MX"/>
        </a:p>
      </dgm:t>
    </dgm:pt>
    <dgm:pt modelId="{FAA45F35-3EF5-4A1A-876A-3A02AEBBF063}" type="sibTrans" cxnId="{D4E875CE-B443-425B-AA35-261D3270184D}">
      <dgm:prSet/>
      <dgm:spPr/>
      <dgm:t>
        <a:bodyPr/>
        <a:lstStyle/>
        <a:p>
          <a:endParaRPr lang="es-MX"/>
        </a:p>
      </dgm:t>
    </dgm:pt>
    <dgm:pt modelId="{0E73668A-5CE3-405E-9174-152E354579D7}" type="pres">
      <dgm:prSet presAssocID="{E68E5463-E50B-4026-8ADF-BA785DE95A19}" presName="linear" presStyleCnt="0">
        <dgm:presLayoutVars>
          <dgm:animLvl val="lvl"/>
          <dgm:resizeHandles val="exact"/>
        </dgm:presLayoutVars>
      </dgm:prSet>
      <dgm:spPr/>
      <dgm:t>
        <a:bodyPr/>
        <a:lstStyle/>
        <a:p>
          <a:endParaRPr lang="es-MX"/>
        </a:p>
      </dgm:t>
    </dgm:pt>
    <dgm:pt modelId="{43E31D91-D484-4087-A2BE-7FB345F6F25A}" type="pres">
      <dgm:prSet presAssocID="{642D6501-FD49-47BA-9CD9-EF5DB5EF7BCE}" presName="parentText" presStyleLbl="node1" presStyleIdx="0" presStyleCnt="6" custLinFactNeighborY="35856">
        <dgm:presLayoutVars>
          <dgm:chMax val="0"/>
          <dgm:bulletEnabled val="1"/>
        </dgm:presLayoutVars>
      </dgm:prSet>
      <dgm:spPr/>
      <dgm:t>
        <a:bodyPr/>
        <a:lstStyle/>
        <a:p>
          <a:endParaRPr lang="es-MX"/>
        </a:p>
      </dgm:t>
    </dgm:pt>
    <dgm:pt modelId="{F63B4F65-AB41-400B-834D-627FACB098F8}" type="pres">
      <dgm:prSet presAssocID="{019526DC-D088-4740-99BE-3323BE1B763E}" presName="spacer" presStyleCnt="0"/>
      <dgm:spPr/>
    </dgm:pt>
    <dgm:pt modelId="{54C5F67D-718B-467D-9D22-4EFC936D6CB9}" type="pres">
      <dgm:prSet presAssocID="{EA73A6DB-D023-409A-ACE2-0AA5956487FD}" presName="parentText" presStyleLbl="node1" presStyleIdx="1" presStyleCnt="6">
        <dgm:presLayoutVars>
          <dgm:chMax val="0"/>
          <dgm:bulletEnabled val="1"/>
        </dgm:presLayoutVars>
      </dgm:prSet>
      <dgm:spPr/>
      <dgm:t>
        <a:bodyPr/>
        <a:lstStyle/>
        <a:p>
          <a:endParaRPr lang="es-MX"/>
        </a:p>
      </dgm:t>
    </dgm:pt>
    <dgm:pt modelId="{1233CEBA-5A88-4E33-BB04-66C4376FBAA3}" type="pres">
      <dgm:prSet presAssocID="{78021114-586C-4F5E-BAFD-13B166C90976}" presName="spacer" presStyleCnt="0"/>
      <dgm:spPr/>
    </dgm:pt>
    <dgm:pt modelId="{BF4E022F-0BAF-469E-A67A-8E13C4FB8BEF}" type="pres">
      <dgm:prSet presAssocID="{D56D154E-A60B-4B87-97A3-9B1EF8414486}" presName="parentText" presStyleLbl="node1" presStyleIdx="2" presStyleCnt="6">
        <dgm:presLayoutVars>
          <dgm:chMax val="0"/>
          <dgm:bulletEnabled val="1"/>
        </dgm:presLayoutVars>
      </dgm:prSet>
      <dgm:spPr/>
      <dgm:t>
        <a:bodyPr/>
        <a:lstStyle/>
        <a:p>
          <a:endParaRPr lang="es-MX"/>
        </a:p>
      </dgm:t>
    </dgm:pt>
    <dgm:pt modelId="{E420B7D7-45CC-409D-91F5-B7C09DD879A6}" type="pres">
      <dgm:prSet presAssocID="{9E988C6E-66C1-408C-84FA-4FEDD85D662D}" presName="spacer" presStyleCnt="0"/>
      <dgm:spPr/>
    </dgm:pt>
    <dgm:pt modelId="{4DFDF86F-C62B-4471-A14F-AB6290EDB6B1}" type="pres">
      <dgm:prSet presAssocID="{D8C7B244-0E21-4482-8183-94C27B115622}" presName="parentText" presStyleLbl="node1" presStyleIdx="3" presStyleCnt="6">
        <dgm:presLayoutVars>
          <dgm:chMax val="0"/>
          <dgm:bulletEnabled val="1"/>
        </dgm:presLayoutVars>
      </dgm:prSet>
      <dgm:spPr/>
      <dgm:t>
        <a:bodyPr/>
        <a:lstStyle/>
        <a:p>
          <a:endParaRPr lang="es-MX"/>
        </a:p>
      </dgm:t>
    </dgm:pt>
    <dgm:pt modelId="{5AF7BE4B-0803-49E4-9F33-93A11C338B38}" type="pres">
      <dgm:prSet presAssocID="{D6ABA3C2-969A-4226-A300-426A0BD17D10}" presName="spacer" presStyleCnt="0"/>
      <dgm:spPr/>
    </dgm:pt>
    <dgm:pt modelId="{60797D70-709A-4880-9603-46A5FF73D440}" type="pres">
      <dgm:prSet presAssocID="{209E3657-5FE3-44B9-84D1-983E20312B1E}" presName="parentText" presStyleLbl="node1" presStyleIdx="4" presStyleCnt="6">
        <dgm:presLayoutVars>
          <dgm:chMax val="0"/>
          <dgm:bulletEnabled val="1"/>
        </dgm:presLayoutVars>
      </dgm:prSet>
      <dgm:spPr/>
      <dgm:t>
        <a:bodyPr/>
        <a:lstStyle/>
        <a:p>
          <a:endParaRPr lang="es-MX"/>
        </a:p>
      </dgm:t>
    </dgm:pt>
    <dgm:pt modelId="{D2C1AAF7-F79B-43FC-8585-8DCC3A8C0F69}" type="pres">
      <dgm:prSet presAssocID="{5363C17F-031B-4295-AC0E-DA3D67717364}" presName="spacer" presStyleCnt="0"/>
      <dgm:spPr/>
    </dgm:pt>
    <dgm:pt modelId="{0D53C36E-C790-4F88-901F-A4DB0939C406}" type="pres">
      <dgm:prSet presAssocID="{121B75DC-EBEA-4789-92AF-6AB9F879395F}" presName="parentText" presStyleLbl="node1" presStyleIdx="5" presStyleCnt="6">
        <dgm:presLayoutVars>
          <dgm:chMax val="0"/>
          <dgm:bulletEnabled val="1"/>
        </dgm:presLayoutVars>
      </dgm:prSet>
      <dgm:spPr/>
      <dgm:t>
        <a:bodyPr/>
        <a:lstStyle/>
        <a:p>
          <a:endParaRPr lang="es-MX"/>
        </a:p>
      </dgm:t>
    </dgm:pt>
  </dgm:ptLst>
  <dgm:cxnLst>
    <dgm:cxn modelId="{0EFE7492-A93A-455C-9DA1-B38DAD8CBB4D}" type="presOf" srcId="{642D6501-FD49-47BA-9CD9-EF5DB5EF7BCE}" destId="{43E31D91-D484-4087-A2BE-7FB345F6F25A}" srcOrd="0" destOrd="0" presId="urn:microsoft.com/office/officeart/2005/8/layout/vList2"/>
    <dgm:cxn modelId="{9747F72C-83A6-4909-9D77-D78B5486D398}" srcId="{E68E5463-E50B-4026-8ADF-BA785DE95A19}" destId="{D8C7B244-0E21-4482-8183-94C27B115622}" srcOrd="3" destOrd="0" parTransId="{3C504614-3D6D-41AF-B816-0D38DCC07507}" sibTransId="{D6ABA3C2-969A-4226-A300-426A0BD17D10}"/>
    <dgm:cxn modelId="{D7EBDA92-0E8E-4E1B-A344-4411892D2090}" type="presOf" srcId="{D8C7B244-0E21-4482-8183-94C27B115622}" destId="{4DFDF86F-C62B-4471-A14F-AB6290EDB6B1}" srcOrd="0" destOrd="0" presId="urn:microsoft.com/office/officeart/2005/8/layout/vList2"/>
    <dgm:cxn modelId="{89C1D6F2-2811-4A43-8E7E-DF5BECF4C75E}" type="presOf" srcId="{209E3657-5FE3-44B9-84D1-983E20312B1E}" destId="{60797D70-709A-4880-9603-46A5FF73D440}" srcOrd="0" destOrd="0" presId="urn:microsoft.com/office/officeart/2005/8/layout/vList2"/>
    <dgm:cxn modelId="{6697E31D-68C4-4A89-AEBA-2711098EF1AF}" srcId="{E68E5463-E50B-4026-8ADF-BA785DE95A19}" destId="{EA73A6DB-D023-409A-ACE2-0AA5956487FD}" srcOrd="1" destOrd="0" parTransId="{AE2C38EB-80C5-4A0E-8F9D-D8563151A20A}" sibTransId="{78021114-586C-4F5E-BAFD-13B166C90976}"/>
    <dgm:cxn modelId="{D407AEE4-4D09-4B71-9A09-EE49DEA6D734}" srcId="{E68E5463-E50B-4026-8ADF-BA785DE95A19}" destId="{209E3657-5FE3-44B9-84D1-983E20312B1E}" srcOrd="4" destOrd="0" parTransId="{D978DA25-FD59-44FB-9E56-7015BBADB0FD}" sibTransId="{5363C17F-031B-4295-AC0E-DA3D67717364}"/>
    <dgm:cxn modelId="{9EF1FA03-6478-4233-AE8A-96F3DB70FDBC}" srcId="{E68E5463-E50B-4026-8ADF-BA785DE95A19}" destId="{D56D154E-A60B-4B87-97A3-9B1EF8414486}" srcOrd="2" destOrd="0" parTransId="{C8016995-B0B8-48A9-83E9-4B33F321656A}" sibTransId="{9E988C6E-66C1-408C-84FA-4FEDD85D662D}"/>
    <dgm:cxn modelId="{D4E875CE-B443-425B-AA35-261D3270184D}" srcId="{E68E5463-E50B-4026-8ADF-BA785DE95A19}" destId="{121B75DC-EBEA-4789-92AF-6AB9F879395F}" srcOrd="5" destOrd="0" parTransId="{0C43FEB9-1072-4DB8-9048-95CC68CE52B3}" sibTransId="{FAA45F35-3EF5-4A1A-876A-3A02AEBBF063}"/>
    <dgm:cxn modelId="{076A8200-20CC-4428-9151-B63B5B4D70CD}" type="presOf" srcId="{D56D154E-A60B-4B87-97A3-9B1EF8414486}" destId="{BF4E022F-0BAF-469E-A67A-8E13C4FB8BEF}" srcOrd="0" destOrd="0" presId="urn:microsoft.com/office/officeart/2005/8/layout/vList2"/>
    <dgm:cxn modelId="{00DDDE11-0611-4964-9960-E7778B0EE9E0}" srcId="{E68E5463-E50B-4026-8ADF-BA785DE95A19}" destId="{642D6501-FD49-47BA-9CD9-EF5DB5EF7BCE}" srcOrd="0" destOrd="0" parTransId="{35DE35DF-ACF4-4C61-B7EF-375A90DE17A6}" sibTransId="{019526DC-D088-4740-99BE-3323BE1B763E}"/>
    <dgm:cxn modelId="{DD78F501-8AD7-49C7-B6EB-3CAEEAB12B37}" type="presOf" srcId="{E68E5463-E50B-4026-8ADF-BA785DE95A19}" destId="{0E73668A-5CE3-405E-9174-152E354579D7}" srcOrd="0" destOrd="0" presId="urn:microsoft.com/office/officeart/2005/8/layout/vList2"/>
    <dgm:cxn modelId="{AF0AB6FA-062C-4135-8319-34EDCD0D07EE}" type="presOf" srcId="{121B75DC-EBEA-4789-92AF-6AB9F879395F}" destId="{0D53C36E-C790-4F88-901F-A4DB0939C406}" srcOrd="0" destOrd="0" presId="urn:microsoft.com/office/officeart/2005/8/layout/vList2"/>
    <dgm:cxn modelId="{024EA7CA-14F0-4A0E-8BBD-94B347E7A1B2}" type="presOf" srcId="{EA73A6DB-D023-409A-ACE2-0AA5956487FD}" destId="{54C5F67D-718B-467D-9D22-4EFC936D6CB9}" srcOrd="0" destOrd="0" presId="urn:microsoft.com/office/officeart/2005/8/layout/vList2"/>
    <dgm:cxn modelId="{902F28AC-CB4F-406B-914F-D8560754D603}" type="presParOf" srcId="{0E73668A-5CE3-405E-9174-152E354579D7}" destId="{43E31D91-D484-4087-A2BE-7FB345F6F25A}" srcOrd="0" destOrd="0" presId="urn:microsoft.com/office/officeart/2005/8/layout/vList2"/>
    <dgm:cxn modelId="{B37FA681-8D8B-493F-B416-704E79575EB0}" type="presParOf" srcId="{0E73668A-5CE3-405E-9174-152E354579D7}" destId="{F63B4F65-AB41-400B-834D-627FACB098F8}" srcOrd="1" destOrd="0" presId="urn:microsoft.com/office/officeart/2005/8/layout/vList2"/>
    <dgm:cxn modelId="{9B743907-35BD-441C-861F-82CCA23F1B43}" type="presParOf" srcId="{0E73668A-5CE3-405E-9174-152E354579D7}" destId="{54C5F67D-718B-467D-9D22-4EFC936D6CB9}" srcOrd="2" destOrd="0" presId="urn:microsoft.com/office/officeart/2005/8/layout/vList2"/>
    <dgm:cxn modelId="{3B499A67-E64B-469F-B18E-C601A5118F72}" type="presParOf" srcId="{0E73668A-5CE3-405E-9174-152E354579D7}" destId="{1233CEBA-5A88-4E33-BB04-66C4376FBAA3}" srcOrd="3" destOrd="0" presId="urn:microsoft.com/office/officeart/2005/8/layout/vList2"/>
    <dgm:cxn modelId="{1752B7AC-81AF-4A68-9BE9-99A6ADFA176D}" type="presParOf" srcId="{0E73668A-5CE3-405E-9174-152E354579D7}" destId="{BF4E022F-0BAF-469E-A67A-8E13C4FB8BEF}" srcOrd="4" destOrd="0" presId="urn:microsoft.com/office/officeart/2005/8/layout/vList2"/>
    <dgm:cxn modelId="{1CA3DD4B-3FF7-4121-9A3A-D0478E271AE0}" type="presParOf" srcId="{0E73668A-5CE3-405E-9174-152E354579D7}" destId="{E420B7D7-45CC-409D-91F5-B7C09DD879A6}" srcOrd="5" destOrd="0" presId="urn:microsoft.com/office/officeart/2005/8/layout/vList2"/>
    <dgm:cxn modelId="{D4BB8123-748B-45E8-9F99-9B4DBE43924B}" type="presParOf" srcId="{0E73668A-5CE3-405E-9174-152E354579D7}" destId="{4DFDF86F-C62B-4471-A14F-AB6290EDB6B1}" srcOrd="6" destOrd="0" presId="urn:microsoft.com/office/officeart/2005/8/layout/vList2"/>
    <dgm:cxn modelId="{B2F426A5-9DA2-43A3-BCBA-949B5A21F3A1}" type="presParOf" srcId="{0E73668A-5CE3-405E-9174-152E354579D7}" destId="{5AF7BE4B-0803-49E4-9F33-93A11C338B38}" srcOrd="7" destOrd="0" presId="urn:microsoft.com/office/officeart/2005/8/layout/vList2"/>
    <dgm:cxn modelId="{7B40F7DA-4BDA-46C5-A892-0A59434D33B8}" type="presParOf" srcId="{0E73668A-5CE3-405E-9174-152E354579D7}" destId="{60797D70-709A-4880-9603-46A5FF73D440}" srcOrd="8" destOrd="0" presId="urn:microsoft.com/office/officeart/2005/8/layout/vList2"/>
    <dgm:cxn modelId="{9BE7CCBB-3896-4EE9-91E3-B12723DA8E13}" type="presParOf" srcId="{0E73668A-5CE3-405E-9174-152E354579D7}" destId="{D2C1AAF7-F79B-43FC-8585-8DCC3A8C0F69}" srcOrd="9" destOrd="0" presId="urn:microsoft.com/office/officeart/2005/8/layout/vList2"/>
    <dgm:cxn modelId="{63D3C71F-FCB8-4A3E-A78D-B4C5A7E7B3E8}" type="presParOf" srcId="{0E73668A-5CE3-405E-9174-152E354579D7}" destId="{0D53C36E-C790-4F88-901F-A4DB0939C406}" srcOrd="10" destOrd="0" presId="urn:microsoft.com/office/officeart/2005/8/layout/vList2"/>
  </dgm:cxnLst>
  <dgm:bg/>
  <dgm:whole>
    <a:ln>
      <a:solidFill>
        <a:srgbClr val="66FF3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E560D-AB24-4B24-95A4-E4D8FDCAD932}">
      <dsp:nvSpPr>
        <dsp:cNvPr id="0" name=""/>
        <dsp:cNvSpPr/>
      </dsp:nvSpPr>
      <dsp:spPr>
        <a:xfrm>
          <a:off x="0" y="0"/>
          <a:ext cx="8291513" cy="2495311"/>
        </a:xfrm>
        <a:prstGeom prst="roundRect">
          <a:avLst>
            <a:gd name="adj" fmla="val 10000"/>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 modelId="{5ACAE5A2-287C-4651-BA4B-86B9F3872C8F}">
      <dsp:nvSpPr>
        <dsp:cNvPr id="0" name=""/>
        <dsp:cNvSpPr/>
      </dsp:nvSpPr>
      <dsp:spPr>
        <a:xfrm>
          <a:off x="251028" y="332708"/>
          <a:ext cx="1811501" cy="182989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82C055-3558-48E0-8172-5CF54FF320D9}">
      <dsp:nvSpPr>
        <dsp:cNvPr id="0" name=""/>
        <dsp:cNvSpPr/>
      </dsp:nvSpPr>
      <dsp:spPr>
        <a:xfrm rot="10800000">
          <a:off x="251028" y="2495311"/>
          <a:ext cx="1811501" cy="3049825"/>
        </a:xfrm>
        <a:prstGeom prst="round2SameRect">
          <a:avLst>
            <a:gd name="adj1" fmla="val 10500"/>
            <a:gd name="adj2" fmla="val 0"/>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S" sz="1800" kern="1200" dirty="0" smtClean="0"/>
            <a:t>1. Marco teórico conceptual del valor por el dinero </a:t>
          </a:r>
          <a:endParaRPr lang="es-MX" sz="1800" kern="1200" dirty="0"/>
        </a:p>
      </dsp:txBody>
      <dsp:txXfrm rot="10800000">
        <a:off x="306738" y="2495311"/>
        <a:ext cx="1700081" cy="2994115"/>
      </dsp:txXfrm>
    </dsp:sp>
    <dsp:sp modelId="{057F0F33-5321-4EB2-8413-8829FC2B3C2A}">
      <dsp:nvSpPr>
        <dsp:cNvPr id="0" name=""/>
        <dsp:cNvSpPr/>
      </dsp:nvSpPr>
      <dsp:spPr>
        <a:xfrm>
          <a:off x="2243680" y="332708"/>
          <a:ext cx="1811501" cy="182989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EAC3A9-69BC-4F03-9F25-3B3F976FDA73}">
      <dsp:nvSpPr>
        <dsp:cNvPr id="0" name=""/>
        <dsp:cNvSpPr/>
      </dsp:nvSpPr>
      <dsp:spPr>
        <a:xfrm rot="10800000">
          <a:off x="2243680" y="2495311"/>
          <a:ext cx="1811501" cy="3049825"/>
        </a:xfrm>
        <a:prstGeom prst="round2SameRect">
          <a:avLst>
            <a:gd name="adj1" fmla="val 10500"/>
            <a:gd name="adj2" fmla="val 0"/>
          </a:avLst>
        </a:prstGeom>
        <a:gradFill flip="none" rotWithShape="0">
          <a:gsLst>
            <a:gs pos="0">
              <a:srgbClr val="00A834">
                <a:shade val="30000"/>
                <a:satMod val="115000"/>
              </a:srgbClr>
            </a:gs>
            <a:gs pos="50000">
              <a:srgbClr val="00A834">
                <a:shade val="67500"/>
                <a:satMod val="115000"/>
              </a:srgbClr>
            </a:gs>
            <a:gs pos="100000">
              <a:srgbClr val="00A834">
                <a:shade val="100000"/>
                <a:satMod val="115000"/>
              </a:srgbClr>
            </a:gs>
          </a:gsLst>
          <a:lin ang="2700000" scaled="1"/>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S" sz="1800" kern="1200" dirty="0" smtClean="0"/>
            <a:t>2. Directrices normativas en México orientadas a obtener el mejor valor por el dinero</a:t>
          </a:r>
          <a:endParaRPr lang="es-MX" sz="1800" kern="1200" dirty="0"/>
        </a:p>
      </dsp:txBody>
      <dsp:txXfrm rot="10800000">
        <a:off x="2299390" y="2495311"/>
        <a:ext cx="1700081" cy="2994115"/>
      </dsp:txXfrm>
    </dsp:sp>
    <dsp:sp modelId="{53FEC85F-61AB-4EEC-A725-2ECC000F4124}">
      <dsp:nvSpPr>
        <dsp:cNvPr id="0" name=""/>
        <dsp:cNvSpPr/>
      </dsp:nvSpPr>
      <dsp:spPr>
        <a:xfrm>
          <a:off x="4236331" y="332708"/>
          <a:ext cx="1811501" cy="182989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AB16F3-1C59-422E-BE6F-04672F530371}">
      <dsp:nvSpPr>
        <dsp:cNvPr id="0" name=""/>
        <dsp:cNvSpPr/>
      </dsp:nvSpPr>
      <dsp:spPr>
        <a:xfrm rot="10800000">
          <a:off x="4236331" y="2495311"/>
          <a:ext cx="1811501" cy="3049825"/>
        </a:xfrm>
        <a:prstGeom prst="round2SameRect">
          <a:avLst>
            <a:gd name="adj1" fmla="val 10500"/>
            <a:gd name="adj2" fmla="val 0"/>
          </a:avLst>
        </a:prstGeom>
        <a:gradFill flip="none" rotWithShape="0">
          <a:gsLst>
            <a:gs pos="0">
              <a:schemeClr val="accent5">
                <a:hueOff val="-6622584"/>
                <a:satOff val="26541"/>
                <a:lumOff val="5752"/>
                <a:shade val="30000"/>
                <a:satMod val="115000"/>
              </a:schemeClr>
            </a:gs>
            <a:gs pos="50000">
              <a:schemeClr val="accent5">
                <a:hueOff val="-6622584"/>
                <a:satOff val="26541"/>
                <a:lumOff val="5752"/>
                <a:shade val="67500"/>
                <a:satMod val="115000"/>
              </a:schemeClr>
            </a:gs>
            <a:gs pos="100000">
              <a:schemeClr val="accent5">
                <a:hueOff val="-6622584"/>
                <a:satOff val="26541"/>
                <a:lumOff val="5752"/>
                <a:shade val="100000"/>
                <a:satMod val="115000"/>
              </a:schemeClr>
            </a:gs>
          </a:gsLst>
          <a:lin ang="2700000" scaled="1"/>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S" sz="1800" kern="1200" dirty="0" smtClean="0"/>
            <a:t>3. Líneas de acción de la política de contrataciones públicas en México para promover el mejor valor por el dinero 	</a:t>
          </a:r>
          <a:endParaRPr lang="es-MX" sz="1800" kern="1200" dirty="0"/>
        </a:p>
      </dsp:txBody>
      <dsp:txXfrm rot="10800000">
        <a:off x="4292041" y="2495311"/>
        <a:ext cx="1700081" cy="2994115"/>
      </dsp:txXfrm>
    </dsp:sp>
    <dsp:sp modelId="{BD2C21B6-615C-4E1E-8722-0CF1028372C8}">
      <dsp:nvSpPr>
        <dsp:cNvPr id="0" name=""/>
        <dsp:cNvSpPr/>
      </dsp:nvSpPr>
      <dsp:spPr>
        <a:xfrm>
          <a:off x="6228982" y="332708"/>
          <a:ext cx="1811501" cy="182989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98CA78-7DC0-4482-98FC-698CB808394A}">
      <dsp:nvSpPr>
        <dsp:cNvPr id="0" name=""/>
        <dsp:cNvSpPr/>
      </dsp:nvSpPr>
      <dsp:spPr>
        <a:xfrm rot="10800000">
          <a:off x="6228982" y="2495311"/>
          <a:ext cx="1811501" cy="3049825"/>
        </a:xfrm>
        <a:prstGeom prst="round2SameRect">
          <a:avLst>
            <a:gd name="adj1" fmla="val 10500"/>
            <a:gd name="adj2" fmla="val 0"/>
          </a:avLst>
        </a:prstGeom>
        <a:gradFill flip="none" rotWithShape="0">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S" sz="1800" kern="1200" dirty="0" smtClean="0"/>
            <a:t>4. Retos para obtener el mejor VFM</a:t>
          </a:r>
          <a:endParaRPr lang="es-MX" sz="1800" kern="1200" dirty="0"/>
        </a:p>
      </dsp:txBody>
      <dsp:txXfrm rot="10800000">
        <a:off x="6284692" y="2495311"/>
        <a:ext cx="1700081" cy="29941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EEF15-58F6-459F-972B-8E8DA361B3EE}">
      <dsp:nvSpPr>
        <dsp:cNvPr id="0" name=""/>
        <dsp:cNvSpPr/>
      </dsp:nvSpPr>
      <dsp:spPr>
        <a:xfrm rot="5400000">
          <a:off x="-158739" y="159041"/>
          <a:ext cx="1058265" cy="74078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1</a:t>
          </a:r>
          <a:endParaRPr lang="es-MX" sz="2000" kern="1200" dirty="0"/>
        </a:p>
      </dsp:txBody>
      <dsp:txXfrm rot="-5400000">
        <a:off x="2" y="370694"/>
        <a:ext cx="740785" cy="317480"/>
      </dsp:txXfrm>
    </dsp:sp>
    <dsp:sp modelId="{6DFF51A7-004C-49F7-8CEE-7FFA2AE49FAF}">
      <dsp:nvSpPr>
        <dsp:cNvPr id="0" name=""/>
        <dsp:cNvSpPr/>
      </dsp:nvSpPr>
      <dsp:spPr>
        <a:xfrm rot="5400000">
          <a:off x="4141256" y="-3400169"/>
          <a:ext cx="687872" cy="748881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Relación calidad-precio.</a:t>
          </a:r>
          <a:endParaRPr lang="es-MX" sz="1400" kern="1200" dirty="0"/>
        </a:p>
      </dsp:txBody>
      <dsp:txXfrm rot="-5400000">
        <a:off x="740786" y="33880"/>
        <a:ext cx="7455235" cy="620714"/>
      </dsp:txXfrm>
    </dsp:sp>
    <dsp:sp modelId="{ED023EF7-5E9E-492D-A1DD-736FA867EEED}">
      <dsp:nvSpPr>
        <dsp:cNvPr id="0" name=""/>
        <dsp:cNvSpPr/>
      </dsp:nvSpPr>
      <dsp:spPr>
        <a:xfrm rot="5400000">
          <a:off x="-158739" y="1099734"/>
          <a:ext cx="1058265" cy="74078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2</a:t>
          </a:r>
          <a:endParaRPr lang="es-MX" sz="2000" kern="1200" dirty="0"/>
        </a:p>
      </dsp:txBody>
      <dsp:txXfrm rot="-5400000">
        <a:off x="2" y="1311387"/>
        <a:ext cx="740785" cy="317480"/>
      </dsp:txXfrm>
    </dsp:sp>
    <dsp:sp modelId="{54A5ACD1-2C47-4A7A-84C2-94E2373DCD8B}">
      <dsp:nvSpPr>
        <dsp:cNvPr id="0" name=""/>
        <dsp:cNvSpPr/>
      </dsp:nvSpPr>
      <dsp:spPr>
        <a:xfrm rot="5400000">
          <a:off x="4141256" y="-2459476"/>
          <a:ext cx="687872" cy="748881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MX" sz="1400" kern="1200" dirty="0" smtClean="0"/>
            <a:t>Es una utilidad derivada de cada compra o cada suma de dinero que se gasta. Valor por el dinero no sólo se basa en el precio de compra mínimo (economía), sino también en la máxima eficiencia y eficacia de la compra.</a:t>
          </a:r>
          <a:endParaRPr lang="es-MX" sz="1400" kern="1200" dirty="0"/>
        </a:p>
      </dsp:txBody>
      <dsp:txXfrm rot="-5400000">
        <a:off x="740786" y="974573"/>
        <a:ext cx="7455235" cy="620714"/>
      </dsp:txXfrm>
    </dsp:sp>
    <dsp:sp modelId="{C51992D5-2B26-41AD-A442-6C7BDE98983A}">
      <dsp:nvSpPr>
        <dsp:cNvPr id="0" name=""/>
        <dsp:cNvSpPr/>
      </dsp:nvSpPr>
      <dsp:spPr>
        <a:xfrm rot="5400000">
          <a:off x="-158739" y="2040426"/>
          <a:ext cx="1058265" cy="740785"/>
        </a:xfrm>
        <a:prstGeom prst="chevron">
          <a:avLst/>
        </a:prstGeom>
        <a:solidFill>
          <a:schemeClr val="bg1">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3</a:t>
          </a:r>
          <a:endParaRPr lang="es-MX" sz="2000" kern="1200" dirty="0"/>
        </a:p>
      </dsp:txBody>
      <dsp:txXfrm rot="-5400000">
        <a:off x="2" y="2252079"/>
        <a:ext cx="740785" cy="317480"/>
      </dsp:txXfrm>
    </dsp:sp>
    <dsp:sp modelId="{3D519864-E1D2-430D-B809-6D6A9F35C0E1}">
      <dsp:nvSpPr>
        <dsp:cNvPr id="0" name=""/>
        <dsp:cNvSpPr/>
      </dsp:nvSpPr>
      <dsp:spPr>
        <a:xfrm rot="5400000">
          <a:off x="4141256" y="-1518784"/>
          <a:ext cx="687872" cy="7488814"/>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Implica evaluar la capacidad de una organización para obtener el máximo beneficio de los bienes, servicios u obras que se contratan, en relación con los recursos disponibles.</a:t>
          </a:r>
          <a:endParaRPr lang="es-MX" sz="1400" kern="1200" dirty="0"/>
        </a:p>
      </dsp:txBody>
      <dsp:txXfrm rot="-5400000">
        <a:off x="740786" y="1915265"/>
        <a:ext cx="7455235" cy="620714"/>
      </dsp:txXfrm>
    </dsp:sp>
    <dsp:sp modelId="{85DD9903-22FF-4CD7-9E66-9798E5DB544D}">
      <dsp:nvSpPr>
        <dsp:cNvPr id="0" name=""/>
        <dsp:cNvSpPr/>
      </dsp:nvSpPr>
      <dsp:spPr>
        <a:xfrm rot="5400000">
          <a:off x="-158739" y="2981119"/>
          <a:ext cx="1058265" cy="740785"/>
        </a:xfrm>
        <a:prstGeom prst="chevron">
          <a:avLst/>
        </a:prstGeom>
        <a:solidFill>
          <a:schemeClr val="tx1"/>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t>4</a:t>
          </a:r>
          <a:endParaRPr lang="es-MX" sz="2000" kern="1200" dirty="0"/>
        </a:p>
      </dsp:txBody>
      <dsp:txXfrm rot="-5400000">
        <a:off x="2" y="3192772"/>
        <a:ext cx="740785" cy="317480"/>
      </dsp:txXfrm>
    </dsp:sp>
    <dsp:sp modelId="{E351FE1B-C3A1-4BFF-840B-CDC5B665ADB2}">
      <dsp:nvSpPr>
        <dsp:cNvPr id="0" name=""/>
        <dsp:cNvSpPr/>
      </dsp:nvSpPr>
      <dsp:spPr>
        <a:xfrm rot="5400000">
          <a:off x="4141256" y="-578091"/>
          <a:ext cx="687872" cy="7488814"/>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MX" sz="1400" kern="1200" dirty="0" smtClean="0"/>
            <a:t>Es definido como la combinación óptima entre: (a) los costos durante la vida del proyecto, y (b) la calidad de los bienes o servicios a ser adquiridos, o la capacidad de los mismos para resolver las necesidades de los usuarios.</a:t>
          </a:r>
          <a:endParaRPr lang="es-MX" sz="1400" kern="1200" dirty="0"/>
        </a:p>
      </dsp:txBody>
      <dsp:txXfrm rot="-5400000">
        <a:off x="740786" y="2855958"/>
        <a:ext cx="7455235" cy="620714"/>
      </dsp:txXfrm>
    </dsp:sp>
    <dsp:sp modelId="{831F0CFE-AC98-42F6-A5DE-639D72A8470C}">
      <dsp:nvSpPr>
        <dsp:cNvPr id="0" name=""/>
        <dsp:cNvSpPr/>
      </dsp:nvSpPr>
      <dsp:spPr>
        <a:xfrm rot="5400000">
          <a:off x="-158739" y="3921812"/>
          <a:ext cx="1058265" cy="740785"/>
        </a:xfrm>
        <a:prstGeom prst="chevron">
          <a:avLst/>
        </a:prstGeom>
        <a:solidFill>
          <a:schemeClr val="bg1"/>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tx1"/>
              </a:solidFill>
            </a:rPr>
            <a:t>5</a:t>
          </a:r>
          <a:endParaRPr lang="es-MX" sz="2000" kern="1200" dirty="0">
            <a:solidFill>
              <a:schemeClr val="tx1"/>
            </a:solidFill>
          </a:endParaRPr>
        </a:p>
      </dsp:txBody>
      <dsp:txXfrm rot="-5400000">
        <a:off x="2" y="4133465"/>
        <a:ext cx="740785" cy="317480"/>
      </dsp:txXfrm>
    </dsp:sp>
    <dsp:sp modelId="{DC7EF67B-EE2E-407A-BC4D-CAE25056D921}">
      <dsp:nvSpPr>
        <dsp:cNvPr id="0" name=""/>
        <dsp:cNvSpPr/>
      </dsp:nvSpPr>
      <dsp:spPr>
        <a:xfrm rot="5400000">
          <a:off x="4141256" y="362601"/>
          <a:ext cx="687872" cy="7488814"/>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MX" sz="1400" kern="1200" dirty="0" smtClean="0"/>
            <a:t>Implica que todas las adquisiciones de bienes, servicios y obras debe basarse en relación calidad-precio (VFM), para entregar: los bienes adecuados, servicios y/u obras; la calidad adecuada; la cantidad correcta; en el momento adecuado; al precio justo, y en el lugar correcto.</a:t>
          </a:r>
          <a:endParaRPr lang="es-MX" sz="1400" kern="1200" dirty="0"/>
        </a:p>
      </dsp:txBody>
      <dsp:txXfrm rot="-5400000">
        <a:off x="740786" y="3796651"/>
        <a:ext cx="7455235" cy="6207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EB18D-ED90-4ECA-91C7-B566EE7C4396}">
      <dsp:nvSpPr>
        <dsp:cNvPr id="0" name=""/>
        <dsp:cNvSpPr/>
      </dsp:nvSpPr>
      <dsp:spPr>
        <a:xfrm>
          <a:off x="2571" y="28173"/>
          <a:ext cx="2507456" cy="345600"/>
        </a:xfrm>
        <a:prstGeom prst="rect">
          <a:avLst/>
        </a:prstGeom>
        <a:solidFill>
          <a:srgbClr val="C0000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rPr>
            <a:t>Economía</a:t>
          </a:r>
          <a:endParaRPr lang="es-MX" sz="1200" kern="1200" dirty="0">
            <a:solidFill>
              <a:schemeClr val="bg1"/>
            </a:solidFill>
          </a:endParaRPr>
        </a:p>
      </dsp:txBody>
      <dsp:txXfrm>
        <a:off x="2571" y="28173"/>
        <a:ext cx="2507456" cy="345600"/>
      </dsp:txXfrm>
    </dsp:sp>
    <dsp:sp modelId="{45667936-DFDB-4372-BC74-04D6FC70BE50}">
      <dsp:nvSpPr>
        <dsp:cNvPr id="0" name=""/>
        <dsp:cNvSpPr/>
      </dsp:nvSpPr>
      <dsp:spPr>
        <a:xfrm>
          <a:off x="2571" y="373773"/>
          <a:ext cx="2507456" cy="67527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Compra de bienes y servicios (BS) al menor costo</a:t>
          </a:r>
          <a:endParaRPr lang="es-MX" sz="1200" kern="1200" dirty="0"/>
        </a:p>
      </dsp:txBody>
      <dsp:txXfrm>
        <a:off x="2571" y="373773"/>
        <a:ext cx="2507456" cy="675270"/>
      </dsp:txXfrm>
    </dsp:sp>
    <dsp:sp modelId="{105C9F82-967F-4503-971F-63C7D00741B0}">
      <dsp:nvSpPr>
        <dsp:cNvPr id="0" name=""/>
        <dsp:cNvSpPr/>
      </dsp:nvSpPr>
      <dsp:spPr>
        <a:xfrm>
          <a:off x="2861071" y="28173"/>
          <a:ext cx="2507456" cy="345600"/>
        </a:xfrm>
        <a:prstGeom prst="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rPr>
            <a:t>Eficiencia</a:t>
          </a:r>
          <a:endParaRPr lang="es-MX" sz="1200" kern="1200" dirty="0">
            <a:solidFill>
              <a:schemeClr val="bg1"/>
            </a:solidFill>
          </a:endParaRPr>
        </a:p>
      </dsp:txBody>
      <dsp:txXfrm>
        <a:off x="2861071" y="28173"/>
        <a:ext cx="2507456" cy="345600"/>
      </dsp:txXfrm>
    </dsp:sp>
    <dsp:sp modelId="{15CD7935-C35D-4079-A203-22D8CD5120F3}">
      <dsp:nvSpPr>
        <dsp:cNvPr id="0" name=""/>
        <dsp:cNvSpPr/>
      </dsp:nvSpPr>
      <dsp:spPr>
        <a:xfrm>
          <a:off x="2861071" y="373773"/>
          <a:ext cx="2507456" cy="67527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Relación óptima entre bienes y servicios utilizados y resultados obtenidos (RO)</a:t>
          </a:r>
          <a:endParaRPr lang="es-MX" sz="1200" kern="1200" dirty="0"/>
        </a:p>
      </dsp:txBody>
      <dsp:txXfrm>
        <a:off x="2861071" y="373773"/>
        <a:ext cx="2507456" cy="675270"/>
      </dsp:txXfrm>
    </dsp:sp>
    <dsp:sp modelId="{0C42E43A-00CC-4460-954B-643C06B895ED}">
      <dsp:nvSpPr>
        <dsp:cNvPr id="0" name=""/>
        <dsp:cNvSpPr/>
      </dsp:nvSpPr>
      <dsp:spPr>
        <a:xfrm>
          <a:off x="5719571" y="28173"/>
          <a:ext cx="2507456" cy="345600"/>
        </a:xfrm>
        <a:prstGeom prst="rect">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rPr>
            <a:t>Eficacia</a:t>
          </a:r>
          <a:endParaRPr lang="es-MX" sz="1200" kern="1200" dirty="0">
            <a:solidFill>
              <a:schemeClr val="bg1"/>
            </a:solidFill>
          </a:endParaRPr>
        </a:p>
      </dsp:txBody>
      <dsp:txXfrm>
        <a:off x="5719571" y="28173"/>
        <a:ext cx="2507456" cy="345600"/>
      </dsp:txXfrm>
    </dsp:sp>
    <dsp:sp modelId="{AD1CBAB0-9B87-4210-A5A8-B5AC52A452BC}">
      <dsp:nvSpPr>
        <dsp:cNvPr id="0" name=""/>
        <dsp:cNvSpPr/>
      </dsp:nvSpPr>
      <dsp:spPr>
        <a:xfrm>
          <a:off x="5719571" y="373773"/>
          <a:ext cx="2507456" cy="67527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s-ES" sz="1200" kern="1200" dirty="0" smtClean="0"/>
            <a:t>Impacto de los resultados sobre los objetivos (OB) </a:t>
          </a:r>
          <a:endParaRPr lang="es-MX" sz="1200" kern="1200" dirty="0"/>
        </a:p>
      </dsp:txBody>
      <dsp:txXfrm>
        <a:off x="5719571" y="373773"/>
        <a:ext cx="2507456" cy="675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DAD6C-B88D-47FC-97DF-272CD898BC2F}">
      <dsp:nvSpPr>
        <dsp:cNvPr id="0" name=""/>
        <dsp:cNvSpPr/>
      </dsp:nvSpPr>
      <dsp:spPr>
        <a:xfrm>
          <a:off x="899715" y="334177"/>
          <a:ext cx="4318607" cy="4318607"/>
        </a:xfrm>
        <a:prstGeom prst="pie">
          <a:avLst>
            <a:gd name="adj1" fmla="val 16200000"/>
            <a:gd name="adj2" fmla="val 18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2933700" rtl="0">
            <a:lnSpc>
              <a:spcPct val="90000"/>
            </a:lnSpc>
            <a:spcBef>
              <a:spcPct val="0"/>
            </a:spcBef>
            <a:spcAft>
              <a:spcPct val="35000"/>
            </a:spcAft>
          </a:pPr>
          <a:r>
            <a:rPr lang="es-ES" sz="6600" b="1" i="1" kern="1200" dirty="0" smtClean="0"/>
            <a:t>E</a:t>
          </a:r>
          <a:r>
            <a:rPr lang="es-ES" sz="2000" b="1" i="1" kern="1200" dirty="0" smtClean="0"/>
            <a:t>ficiencia</a:t>
          </a:r>
          <a:endParaRPr lang="es-MX" sz="1400" kern="1200" dirty="0"/>
        </a:p>
      </dsp:txBody>
      <dsp:txXfrm>
        <a:off x="3175723" y="1249311"/>
        <a:ext cx="1542359" cy="1285299"/>
      </dsp:txXfrm>
    </dsp:sp>
    <dsp:sp modelId="{A5D7AA11-32F9-4077-93EA-408A466D3573}">
      <dsp:nvSpPr>
        <dsp:cNvPr id="0" name=""/>
        <dsp:cNvSpPr/>
      </dsp:nvSpPr>
      <dsp:spPr>
        <a:xfrm>
          <a:off x="810772" y="488413"/>
          <a:ext cx="4318607" cy="4318607"/>
        </a:xfrm>
        <a:prstGeom prst="pie">
          <a:avLst>
            <a:gd name="adj1" fmla="val 1800000"/>
            <a:gd name="adj2" fmla="val 90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0">
            <a:lnSpc>
              <a:spcPct val="90000"/>
            </a:lnSpc>
            <a:spcBef>
              <a:spcPct val="0"/>
            </a:spcBef>
            <a:spcAft>
              <a:spcPct val="35000"/>
            </a:spcAft>
          </a:pPr>
          <a:r>
            <a:rPr lang="es-MX" sz="6000" b="1" i="1" kern="1200" dirty="0" smtClean="0"/>
            <a:t>E</a:t>
          </a:r>
          <a:r>
            <a:rPr lang="es-MX" sz="2000" b="1" i="1" kern="1200" dirty="0" smtClean="0"/>
            <a:t>ficacia</a:t>
          </a:r>
          <a:endParaRPr lang="es-MX" sz="1600" kern="1200" dirty="0"/>
        </a:p>
      </dsp:txBody>
      <dsp:txXfrm>
        <a:off x="1839012" y="3290367"/>
        <a:ext cx="2313539" cy="1131063"/>
      </dsp:txXfrm>
    </dsp:sp>
    <dsp:sp modelId="{C1409905-C0DF-4B97-9044-D2A90716A54F}">
      <dsp:nvSpPr>
        <dsp:cNvPr id="0" name=""/>
        <dsp:cNvSpPr/>
      </dsp:nvSpPr>
      <dsp:spPr>
        <a:xfrm>
          <a:off x="721829" y="334177"/>
          <a:ext cx="4318607" cy="4318607"/>
        </a:xfrm>
        <a:prstGeom prst="pie">
          <a:avLst>
            <a:gd name="adj1" fmla="val 90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rtl="0">
            <a:lnSpc>
              <a:spcPct val="90000"/>
            </a:lnSpc>
            <a:spcBef>
              <a:spcPct val="0"/>
            </a:spcBef>
            <a:spcAft>
              <a:spcPct val="35000"/>
            </a:spcAft>
          </a:pPr>
          <a:r>
            <a:rPr lang="es-MX" sz="7200" b="1" i="1" kern="1200" dirty="0" smtClean="0"/>
            <a:t>E</a:t>
          </a:r>
          <a:r>
            <a:rPr lang="es-MX" sz="2000" b="1" i="1" kern="1200" dirty="0" smtClean="0"/>
            <a:t>conomía</a:t>
          </a:r>
          <a:endParaRPr lang="es-MX" sz="1100" kern="1200" dirty="0"/>
        </a:p>
      </dsp:txBody>
      <dsp:txXfrm>
        <a:off x="1222068" y="1249311"/>
        <a:ext cx="1542359" cy="1285299"/>
      </dsp:txXfrm>
    </dsp:sp>
    <dsp:sp modelId="{028FDEC9-13B1-4B8F-8395-C1E3A8BFB300}">
      <dsp:nvSpPr>
        <dsp:cNvPr id="0" name=""/>
        <dsp:cNvSpPr/>
      </dsp:nvSpPr>
      <dsp:spPr>
        <a:xfrm>
          <a:off x="632729" y="66835"/>
          <a:ext cx="4853291" cy="4853291"/>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0F440-D5F9-4513-800F-3DE08ED3B038}">
      <dsp:nvSpPr>
        <dsp:cNvPr id="0" name=""/>
        <dsp:cNvSpPr/>
      </dsp:nvSpPr>
      <dsp:spPr>
        <a:xfrm>
          <a:off x="543430" y="220798"/>
          <a:ext cx="4853291" cy="4853291"/>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AECE9-F8BE-4C47-8F3C-E05D13C8E298}">
      <dsp:nvSpPr>
        <dsp:cNvPr id="0" name=""/>
        <dsp:cNvSpPr/>
      </dsp:nvSpPr>
      <dsp:spPr>
        <a:xfrm>
          <a:off x="454130" y="66835"/>
          <a:ext cx="4853291" cy="4853291"/>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B4E88-BB58-4150-B86F-CD93EF9363D6}">
      <dsp:nvSpPr>
        <dsp:cNvPr id="0" name=""/>
        <dsp:cNvSpPr/>
      </dsp:nvSpPr>
      <dsp:spPr>
        <a:xfrm>
          <a:off x="0" y="234279"/>
          <a:ext cx="2286000" cy="2286000"/>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s-MX" sz="1200" i="1" kern="1200" dirty="0" smtClean="0"/>
            <a:t>El logro de las mejores condiciones disponibles de contratación en cuanto a precio y calidad, de forma oportuna y en correspondencia con el financiamiento disponible y los fines institucionales establecidos.</a:t>
          </a:r>
          <a:endParaRPr lang="es-MX" sz="1200" kern="1200" dirty="0"/>
        </a:p>
      </dsp:txBody>
      <dsp:txXfrm>
        <a:off x="334777" y="569056"/>
        <a:ext cx="1616446" cy="1616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6497D-0AEA-4BA8-8870-5F7433E6F2D5}">
      <dsp:nvSpPr>
        <dsp:cNvPr id="0" name=""/>
        <dsp:cNvSpPr/>
      </dsp:nvSpPr>
      <dsp:spPr>
        <a:xfrm>
          <a:off x="305779" y="0"/>
          <a:ext cx="2160240" cy="2160240"/>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s-MX" sz="1500" i="1" kern="1200" dirty="0" smtClean="0"/>
            <a:t> La obtención del ahorro en la contratación en relación con el valor presente neto de los bienes, servicios u obras. </a:t>
          </a:r>
          <a:endParaRPr lang="es-MX" sz="1500" kern="1200" dirty="0"/>
        </a:p>
      </dsp:txBody>
      <dsp:txXfrm>
        <a:off x="622139" y="316360"/>
        <a:ext cx="1527520" cy="1527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2880B-B6E8-4922-BB10-6639716A6247}">
      <dsp:nvSpPr>
        <dsp:cNvPr id="0" name=""/>
        <dsp:cNvSpPr/>
      </dsp:nvSpPr>
      <dsp:spPr>
        <a:xfrm>
          <a:off x="150002" y="0"/>
          <a:ext cx="2189749" cy="2109565"/>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s-MX" sz="1100" i="1" kern="1200" dirty="0" smtClean="0"/>
            <a:t>Procesos y procedimientos claros y expeditos, con responsables plenamente identificados, que aseguren al Estado las mejores condiciones disponibles en cuanto a precio-calidad.</a:t>
          </a:r>
          <a:endParaRPr lang="es-MX" sz="1100" kern="1200" dirty="0"/>
        </a:p>
      </dsp:txBody>
      <dsp:txXfrm>
        <a:off x="470683" y="308939"/>
        <a:ext cx="1548387" cy="1491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F6575-6473-4E90-89C3-36DD7C3D4675}">
      <dsp:nvSpPr>
        <dsp:cNvPr id="0" name=""/>
        <dsp:cNvSpPr/>
      </dsp:nvSpPr>
      <dsp:spPr>
        <a:xfrm>
          <a:off x="0" y="874360"/>
          <a:ext cx="8229600" cy="3291840"/>
        </a:xfrm>
        <a:prstGeom prst="leftRightRibbon">
          <a:avLst/>
        </a:prstGeom>
        <a:solidFill>
          <a:schemeClr val="lt1">
            <a:hueOff val="0"/>
            <a:satOff val="0"/>
            <a:lumOff val="0"/>
            <a:alphaOff val="0"/>
          </a:schemeClr>
        </a:soli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BC2A784-1AC4-4525-9303-30F028C6BAE2}">
      <dsp:nvSpPr>
        <dsp:cNvPr id="0" name=""/>
        <dsp:cNvSpPr/>
      </dsp:nvSpPr>
      <dsp:spPr>
        <a:xfrm>
          <a:off x="987552" y="1450431"/>
          <a:ext cx="2715768" cy="161300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3340" rIns="0" bIns="57150" numCol="1" spcCol="1270" anchor="ctr" anchorCtr="0">
          <a:noAutofit/>
        </a:bodyPr>
        <a:lstStyle/>
        <a:p>
          <a:pPr lvl="0" algn="ctr" defTabSz="666750" rtl="0">
            <a:lnSpc>
              <a:spcPct val="90000"/>
            </a:lnSpc>
            <a:spcBef>
              <a:spcPct val="0"/>
            </a:spcBef>
            <a:spcAft>
              <a:spcPct val="35000"/>
            </a:spcAft>
          </a:pPr>
          <a:r>
            <a:rPr lang="es-MX" sz="1500" kern="1200" dirty="0" smtClean="0">
              <a:solidFill>
                <a:srgbClr val="00A834"/>
              </a:solidFill>
            </a:rPr>
            <a:t>Los limitados recursos disponibles para </a:t>
          </a:r>
          <a:r>
            <a:rPr lang="es-MX" sz="1500" kern="1200" smtClean="0">
              <a:solidFill>
                <a:srgbClr val="00A834"/>
              </a:solidFill>
            </a:rPr>
            <a:t>administración pública, lograr </a:t>
          </a:r>
          <a:r>
            <a:rPr lang="es-MX" sz="1500" kern="1200" dirty="0" smtClean="0">
              <a:solidFill>
                <a:srgbClr val="00A834"/>
              </a:solidFill>
            </a:rPr>
            <a:t>VFM en los procedimientos de contratación se convierte en un elemento fundamental en el apoyo a la idea de un uso óptimo de los recursos presupuestarios. </a:t>
          </a:r>
          <a:endParaRPr lang="es-MX" sz="1500" kern="1200" dirty="0">
            <a:solidFill>
              <a:srgbClr val="00A834"/>
            </a:solidFill>
          </a:endParaRPr>
        </a:p>
      </dsp:txBody>
      <dsp:txXfrm>
        <a:off x="987552" y="1450431"/>
        <a:ext cx="2715768" cy="1613001"/>
      </dsp:txXfrm>
    </dsp:sp>
    <dsp:sp modelId="{99B7B1BF-D6D8-4CA8-8C64-4B8A8017BB1C}">
      <dsp:nvSpPr>
        <dsp:cNvPr id="0" name=""/>
        <dsp:cNvSpPr/>
      </dsp:nvSpPr>
      <dsp:spPr>
        <a:xfrm>
          <a:off x="4114800" y="1977126"/>
          <a:ext cx="3209544" cy="161300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3340" rIns="0" bIns="57150" numCol="1" spcCol="1270" anchor="ctr" anchorCtr="0">
          <a:noAutofit/>
        </a:bodyPr>
        <a:lstStyle/>
        <a:p>
          <a:pPr lvl="0" algn="ctr" defTabSz="666750" rtl="0">
            <a:lnSpc>
              <a:spcPct val="90000"/>
            </a:lnSpc>
            <a:spcBef>
              <a:spcPct val="0"/>
            </a:spcBef>
            <a:spcAft>
              <a:spcPct val="35000"/>
            </a:spcAft>
          </a:pPr>
          <a:r>
            <a:rPr lang="es-MX" sz="1500" kern="1200" dirty="0" smtClean="0">
              <a:solidFill>
                <a:srgbClr val="00A834"/>
              </a:solidFill>
            </a:rPr>
            <a:t>VFM representa (al menos teóricamente, y en términos de políticas económicas y normativas) la fuerza impulsora que asciende a un principio supremo en la contratación pública.</a:t>
          </a:r>
          <a:endParaRPr lang="es-MX" sz="1500" kern="1200" dirty="0">
            <a:solidFill>
              <a:srgbClr val="00A834"/>
            </a:solidFill>
          </a:endParaRPr>
        </a:p>
      </dsp:txBody>
      <dsp:txXfrm>
        <a:off x="4114800" y="1977126"/>
        <a:ext cx="3209544" cy="16130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A327E90E-5373-4C23-A8E8-8E0BD804C5D1}" type="datetimeFigureOut">
              <a:rPr lang="es-MX" smtClean="0"/>
              <a:t>24/09/2015</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s-MX"/>
          </a:p>
        </p:txBody>
      </p:sp>
      <p:sp>
        <p:nvSpPr>
          <p:cNvPr id="5" name="4 Marcador de notas"/>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6046A796-87B3-44FC-B243-278DCC4DC380}" type="slidenum">
              <a:rPr lang="es-MX" smtClean="0"/>
              <a:t>‹#›</a:t>
            </a:fld>
            <a:endParaRPr lang="es-MX"/>
          </a:p>
        </p:txBody>
      </p:sp>
    </p:spTree>
    <p:extLst>
      <p:ext uri="{BB962C8B-B14F-4D97-AF65-F5344CB8AC3E}">
        <p14:creationId xmlns:p14="http://schemas.microsoft.com/office/powerpoint/2010/main" val="397033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97B6E90-767A-4C46-AE13-DECFD9D32BA9}"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369326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smtClean="0">
                <a:solidFill>
                  <a:schemeClr val="tx1"/>
                </a:solidFill>
                <a:effectLst/>
                <a:latin typeface="+mn-lt"/>
                <a:ea typeface="+mn-ea"/>
                <a:cs typeface="+mn-cs"/>
              </a:rPr>
              <a:t>El Programa para un Gobierno Cercano y Moderno (PGCM) es el programa especial aprobado el 30 de agosto de 2013 por el Presidente de la República, mediante el cual se instrumenta la estrategia transversal para un gobierno cercano y moderno, establecida en el Plan Nacional de Desarrollo 2013-2018.</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En</a:t>
            </a:r>
            <a:r>
              <a:rPr lang="es-ES" sz="1200" b="0" i="0" kern="1200" baseline="0" dirty="0" smtClean="0">
                <a:solidFill>
                  <a:schemeClr val="tx1"/>
                </a:solidFill>
                <a:effectLst/>
                <a:latin typeface="+mn-lt"/>
                <a:ea typeface="+mn-ea"/>
                <a:cs typeface="+mn-cs"/>
              </a:rPr>
              <a:t> materia de contrataciones públicas contiene 17 líneas de acción </a:t>
            </a:r>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21</a:t>
            </a:fld>
            <a:endParaRPr lang="es-MX"/>
          </a:p>
        </p:txBody>
      </p:sp>
    </p:spTree>
    <p:extLst>
      <p:ext uri="{BB962C8B-B14F-4D97-AF65-F5344CB8AC3E}">
        <p14:creationId xmlns:p14="http://schemas.microsoft.com/office/powerpoint/2010/main" val="10479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Cuando</a:t>
            </a:r>
            <a:r>
              <a:rPr lang="es-ES" baseline="0" dirty="0" smtClean="0"/>
              <a:t> hay mayor competencia, es decir mayor número de participantes en las contrataciones se generan condiciones para que los licitantes ofrezcan mejores precios (economía) y la mayor calidad en los bienes o servicios a contratar (eficiencia). </a:t>
            </a:r>
          </a:p>
          <a:p>
            <a:endParaRPr lang="es-ES" baseline="0" dirty="0" smtClean="0"/>
          </a:p>
          <a:p>
            <a:r>
              <a:rPr lang="es-ES" baseline="0" dirty="0" smtClean="0"/>
              <a:t>El uso de CompraNet reduce costos administrativos (economía) para las dependencias y entidades, así como el tiempo que toma llevar a cabo los procedimientos de contratación (eficiencia).</a:t>
            </a:r>
          </a:p>
          <a:p>
            <a:endParaRPr lang="es-ES" baseline="0" dirty="0" smtClean="0"/>
          </a:p>
          <a:p>
            <a:r>
              <a:rPr lang="es-ES" baseline="0" dirty="0" smtClean="0"/>
              <a:t>En el caso de las consolidaciones: disminución de costos  administrativos al realizar una sola investigación de mercado y un solo procedimiento; obtención de ahorros por las compras en volumen; en las OSD: incremento de la productividad y competitividad de las empresas; en los contratos marco: reducción en el tiempo de las adquisiciones</a:t>
            </a:r>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22</a:t>
            </a:fld>
            <a:endParaRPr lang="es-MX"/>
          </a:p>
        </p:txBody>
      </p:sp>
    </p:spTree>
    <p:extLst>
      <p:ext uri="{BB962C8B-B14F-4D97-AF65-F5344CB8AC3E}">
        <p14:creationId xmlns:p14="http://schemas.microsoft.com/office/powerpoint/2010/main" val="191053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dirty="0" smtClean="0">
                <a:solidFill>
                  <a:srgbClr val="007229"/>
                </a:solidFill>
                <a:latin typeface="Times New Roman" pitchFamily="18" charset="0"/>
                <a:ea typeface="Verdana" pitchFamily="34" charset="0"/>
                <a:cs typeface="Times New Roman" pitchFamily="18" charset="0"/>
              </a:rPr>
              <a:t>Resultados (estadísticas)</a:t>
            </a:r>
          </a:p>
          <a:p>
            <a:r>
              <a:rPr lang="es-ES" sz="1200" dirty="0" smtClean="0">
                <a:solidFill>
                  <a:srgbClr val="007229"/>
                </a:solidFill>
                <a:latin typeface="Times New Roman" pitchFamily="18" charset="0"/>
                <a:ea typeface="Verdana" pitchFamily="34" charset="0"/>
                <a:cs typeface="Times New Roman" pitchFamily="18" charset="0"/>
              </a:rPr>
              <a:t>1o.-dic-2012 a 31-agos-2015</a:t>
            </a:r>
            <a:endParaRPr lang="es-MX" sz="1200" dirty="0" smtClean="0">
              <a:solidFill>
                <a:srgbClr val="007229"/>
              </a:solidFill>
              <a:latin typeface="Times New Roman" pitchFamily="18" charset="0"/>
              <a:ea typeface="Verdana" pitchFamily="34" charset="0"/>
              <a:cs typeface="Times New Roman" pitchFamily="18" charset="0"/>
            </a:endParaRPr>
          </a:p>
          <a:p>
            <a:pPr marL="0" indent="0" algn="just">
              <a:buFont typeface="Arial" panose="020B0604020202020204" pitchFamily="34" charset="0"/>
              <a:buNone/>
            </a:pPr>
            <a:endParaRPr lang="es-MX" sz="120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es-MX" sz="1200" dirty="0" smtClean="0">
                <a:latin typeface="Times New Roman" pitchFamily="18" charset="0"/>
                <a:cs typeface="Times New Roman" pitchFamily="18" charset="0"/>
              </a:rPr>
              <a:t>Se realizaron </a:t>
            </a:r>
            <a:r>
              <a:rPr lang="es-MX" sz="1200" b="1" dirty="0" smtClean="0">
                <a:latin typeface="Times New Roman" pitchFamily="18" charset="0"/>
                <a:cs typeface="Times New Roman" pitchFamily="18" charset="0"/>
              </a:rPr>
              <a:t>8</a:t>
            </a:r>
            <a:r>
              <a:rPr lang="es-MX" sz="1200" dirty="0" smtClean="0">
                <a:latin typeface="Times New Roman" pitchFamily="18" charset="0"/>
                <a:cs typeface="Times New Roman" pitchFamily="18" charset="0"/>
              </a:rPr>
              <a:t> estudios económicos, entre los cuales está el análisis de comportamiento y evolución del mercado de ropa de trabajo, y de los mercados públicos de bienes o servicios susceptibles a ser consolidados.</a:t>
            </a:r>
          </a:p>
          <a:p>
            <a:pPr marL="342900" indent="-342900" algn="just">
              <a:buFont typeface="Arial" panose="020B0604020202020204" pitchFamily="34" charset="0"/>
              <a:buChar char="•"/>
            </a:pPr>
            <a:r>
              <a:rPr lang="es-MX" sz="1200" dirty="0" smtClean="0">
                <a:latin typeface="Times New Roman" pitchFamily="18" charset="0"/>
                <a:cs typeface="Times New Roman" pitchFamily="18" charset="0"/>
              </a:rPr>
              <a:t>Se promovió la celebración de </a:t>
            </a:r>
            <a:r>
              <a:rPr lang="es-MX" sz="1200" b="1" dirty="0" smtClean="0">
                <a:latin typeface="Times New Roman" pitchFamily="18" charset="0"/>
                <a:cs typeface="Times New Roman" pitchFamily="18" charset="0"/>
              </a:rPr>
              <a:t>8</a:t>
            </a:r>
            <a:r>
              <a:rPr lang="es-MX" sz="1200" dirty="0" smtClean="0">
                <a:latin typeface="Times New Roman" pitchFamily="18" charset="0"/>
                <a:cs typeface="Times New Roman" pitchFamily="18" charset="0"/>
              </a:rPr>
              <a:t> contratos marco, en los que se contó con participación de </a:t>
            </a:r>
            <a:r>
              <a:rPr lang="es-MX" sz="1200" b="1" dirty="0" smtClean="0">
                <a:latin typeface="Times New Roman" pitchFamily="18" charset="0"/>
                <a:cs typeface="Times New Roman" pitchFamily="18" charset="0"/>
              </a:rPr>
              <a:t>210 </a:t>
            </a:r>
            <a:r>
              <a:rPr lang="es-MX" sz="1200" dirty="0" smtClean="0">
                <a:latin typeface="Times New Roman" pitchFamily="18" charset="0"/>
                <a:cs typeface="Times New Roman" pitchFamily="18" charset="0"/>
              </a:rPr>
              <a:t>personas físicas y morales. </a:t>
            </a:r>
          </a:p>
          <a:p>
            <a:pPr marL="342900" indent="-342900" algn="just">
              <a:buFont typeface="Arial" panose="020B0604020202020204" pitchFamily="34" charset="0"/>
              <a:buChar char="•"/>
            </a:pPr>
            <a:r>
              <a:rPr lang="es-ES" sz="1200" dirty="0" smtClean="0">
                <a:latin typeface="Times New Roman" pitchFamily="18" charset="0"/>
                <a:cs typeface="Times New Roman" pitchFamily="18" charset="0"/>
              </a:rPr>
              <a:t>Se proporcionó asesoría en  </a:t>
            </a:r>
            <a:r>
              <a:rPr lang="es-ES" sz="1200" b="1" dirty="0" smtClean="0">
                <a:latin typeface="Times New Roman" pitchFamily="18" charset="0"/>
                <a:cs typeface="Times New Roman" pitchFamily="18" charset="0"/>
              </a:rPr>
              <a:t>113</a:t>
            </a:r>
            <a:r>
              <a:rPr lang="es-ES" sz="1200" dirty="0" smtClean="0">
                <a:latin typeface="Times New Roman" pitchFamily="18" charset="0"/>
                <a:cs typeface="Times New Roman" pitchFamily="18" charset="0"/>
              </a:rPr>
              <a:t> procedimientos de contratación consolidada.</a:t>
            </a:r>
          </a:p>
          <a:p>
            <a:pPr marL="712788" indent="-349250" algn="just">
              <a:buFont typeface="Wingdings" panose="05000000000000000000" pitchFamily="2" charset="2"/>
              <a:buChar char="ü"/>
            </a:pPr>
            <a:r>
              <a:rPr lang="es-ES" sz="1200" dirty="0" smtClean="0">
                <a:latin typeface="Times New Roman" pitchFamily="18" charset="0"/>
                <a:cs typeface="Times New Roman" pitchFamily="18" charset="0"/>
              </a:rPr>
              <a:t>2015: </a:t>
            </a:r>
            <a:r>
              <a:rPr lang="es-ES" sz="1200" b="1" dirty="0" smtClean="0">
                <a:latin typeface="Times New Roman" pitchFamily="18" charset="0"/>
                <a:cs typeface="Times New Roman" pitchFamily="18" charset="0"/>
              </a:rPr>
              <a:t>18</a:t>
            </a:r>
            <a:r>
              <a:rPr lang="es-ES" sz="1200" dirty="0" smtClean="0">
                <a:latin typeface="Times New Roman" pitchFamily="18" charset="0"/>
                <a:cs typeface="Times New Roman" pitchFamily="18" charset="0"/>
              </a:rPr>
              <a:t> procedimientos</a:t>
            </a:r>
          </a:p>
          <a:p>
            <a:pPr marL="363538" indent="-285750" algn="just">
              <a:buFont typeface="Arial" panose="020B0604020202020204" pitchFamily="34" charset="0"/>
              <a:buChar char="•"/>
            </a:pPr>
            <a:r>
              <a:rPr lang="es-ES" sz="1200" dirty="0" smtClean="0">
                <a:latin typeface="Times New Roman" pitchFamily="18" charset="0"/>
                <a:cs typeface="Times New Roman" pitchFamily="18" charset="0"/>
              </a:rPr>
              <a:t>Porcentaje de dependencias y entidades que utilizaron al menos </a:t>
            </a:r>
            <a:r>
              <a:rPr lang="es-ES" sz="1200" b="1" dirty="0" smtClean="0">
                <a:latin typeface="Times New Roman" pitchFamily="18" charset="0"/>
                <a:cs typeface="Times New Roman" pitchFamily="18" charset="0"/>
              </a:rPr>
              <a:t>una</a:t>
            </a:r>
            <a:r>
              <a:rPr lang="es-ES" sz="1200" dirty="0" smtClean="0">
                <a:latin typeface="Times New Roman" pitchFamily="18" charset="0"/>
                <a:cs typeface="Times New Roman" pitchFamily="18" charset="0"/>
              </a:rPr>
              <a:t> estrategia de contratación: </a:t>
            </a:r>
            <a:r>
              <a:rPr lang="es-ES" sz="1200" b="1" dirty="0" smtClean="0">
                <a:latin typeface="Times New Roman" pitchFamily="18" charset="0"/>
                <a:cs typeface="Times New Roman" pitchFamily="18" charset="0"/>
              </a:rPr>
              <a:t>59% </a:t>
            </a:r>
            <a:r>
              <a:rPr lang="es-ES" sz="1200" dirty="0" smtClean="0">
                <a:latin typeface="Times New Roman" pitchFamily="18" charset="0"/>
                <a:cs typeface="Times New Roman" pitchFamily="18" charset="0"/>
              </a:rPr>
              <a:t>en 2012, </a:t>
            </a:r>
            <a:r>
              <a:rPr lang="es-ES" sz="1200" b="1" dirty="0" smtClean="0">
                <a:latin typeface="Times New Roman" pitchFamily="18" charset="0"/>
                <a:cs typeface="Times New Roman" pitchFamily="18" charset="0"/>
              </a:rPr>
              <a:t>70% </a:t>
            </a:r>
            <a:r>
              <a:rPr lang="es-ES" sz="1200" dirty="0" smtClean="0">
                <a:latin typeface="Times New Roman" pitchFamily="18" charset="0"/>
                <a:cs typeface="Times New Roman" pitchFamily="18" charset="0"/>
              </a:rPr>
              <a:t>en 2013 y </a:t>
            </a:r>
            <a:r>
              <a:rPr lang="es-ES" sz="1200" b="1" dirty="0" smtClean="0">
                <a:latin typeface="Times New Roman" pitchFamily="18" charset="0"/>
                <a:cs typeface="Times New Roman" pitchFamily="18" charset="0"/>
              </a:rPr>
              <a:t>72% </a:t>
            </a:r>
            <a:r>
              <a:rPr lang="es-ES" sz="1200" dirty="0" smtClean="0">
                <a:latin typeface="Times New Roman" pitchFamily="18" charset="0"/>
                <a:cs typeface="Times New Roman" pitchFamily="18" charset="0"/>
              </a:rPr>
              <a:t>en 2014. </a:t>
            </a:r>
          </a:p>
          <a:p>
            <a:pPr marL="712788" indent="-349250" algn="just">
              <a:buFont typeface="Wingdings" panose="05000000000000000000" pitchFamily="2" charset="2"/>
              <a:buChar char="ü"/>
            </a:pPr>
            <a:r>
              <a:rPr lang="es-ES" sz="1200" dirty="0" smtClean="0">
                <a:latin typeface="Times New Roman" pitchFamily="18" charset="0"/>
                <a:cs typeface="Times New Roman" pitchFamily="18" charset="0"/>
              </a:rPr>
              <a:t>2015: se lleva un avance del </a:t>
            </a:r>
            <a:r>
              <a:rPr lang="es-ES" sz="1200" b="1" dirty="0" smtClean="0">
                <a:latin typeface="Times New Roman" pitchFamily="18" charset="0"/>
                <a:cs typeface="Times New Roman" pitchFamily="18" charset="0"/>
              </a:rPr>
              <a:t>29% </a:t>
            </a:r>
            <a:r>
              <a:rPr lang="es-ES" sz="1200" dirty="0" smtClean="0">
                <a:latin typeface="Times New Roman" pitchFamily="18" charset="0"/>
                <a:cs typeface="Times New Roman" pitchFamily="18" charset="0"/>
              </a:rPr>
              <a:t>que utilizaron al menos </a:t>
            </a:r>
            <a:r>
              <a:rPr lang="es-ES" sz="1200" b="1" dirty="0" smtClean="0">
                <a:latin typeface="Times New Roman" pitchFamily="18" charset="0"/>
                <a:cs typeface="Times New Roman" pitchFamily="18" charset="0"/>
              </a:rPr>
              <a:t>dos</a:t>
            </a:r>
            <a:r>
              <a:rPr lang="es-ES" sz="1200" dirty="0" smtClean="0">
                <a:latin typeface="Times New Roman" pitchFamily="18" charset="0"/>
                <a:cs typeface="Times New Roman" pitchFamily="18" charset="0"/>
              </a:rPr>
              <a:t> estrategias.</a:t>
            </a:r>
          </a:p>
          <a:p>
            <a:pPr marL="342900" indent="-342900" algn="just">
              <a:buFont typeface="Arial" panose="020B0604020202020204" pitchFamily="34" charset="0"/>
              <a:buChar char="•"/>
            </a:pPr>
            <a:r>
              <a:rPr lang="es-ES" sz="1200" dirty="0" smtClean="0">
                <a:latin typeface="Times New Roman" pitchFamily="18" charset="0"/>
                <a:cs typeface="Times New Roman" pitchFamily="18" charset="0"/>
              </a:rPr>
              <a:t>Se impartieron</a:t>
            </a:r>
            <a:r>
              <a:rPr lang="es-ES" sz="1200" b="1" dirty="0" smtClean="0">
                <a:latin typeface="Times New Roman" pitchFamily="18" charset="0"/>
                <a:cs typeface="Times New Roman" pitchFamily="18" charset="0"/>
              </a:rPr>
              <a:t> 33</a:t>
            </a:r>
            <a:r>
              <a:rPr lang="es-ES" sz="1200" dirty="0" smtClean="0">
                <a:latin typeface="Times New Roman" pitchFamily="18" charset="0"/>
                <a:cs typeface="Times New Roman" pitchFamily="18" charset="0"/>
              </a:rPr>
              <a:t> cursos de capacitación presencial a </a:t>
            </a:r>
            <a:r>
              <a:rPr lang="es-ES" sz="1200" b="1" dirty="0" smtClean="0">
                <a:latin typeface="Times New Roman" pitchFamily="18" charset="0"/>
                <a:cs typeface="Times New Roman" pitchFamily="18" charset="0"/>
              </a:rPr>
              <a:t>2,042 </a:t>
            </a:r>
            <a:r>
              <a:rPr lang="es-ES" sz="1200" dirty="0" smtClean="0">
                <a:latin typeface="Times New Roman" pitchFamily="18" charset="0"/>
                <a:cs typeface="Times New Roman" pitchFamily="18" charset="0"/>
              </a:rPr>
              <a:t>servidores públicos sobre el uso de las estrategias de contratación.</a:t>
            </a:r>
          </a:p>
          <a:p>
            <a:pPr marL="712788" indent="-349250" algn="just">
              <a:buFont typeface="Wingdings" panose="05000000000000000000" pitchFamily="2" charset="2"/>
              <a:buChar char="ü"/>
            </a:pPr>
            <a:r>
              <a:rPr lang="es-ES" sz="1200" dirty="0" smtClean="0">
                <a:latin typeface="Times New Roman" pitchFamily="18" charset="0"/>
                <a:cs typeface="Times New Roman" pitchFamily="18" charset="0"/>
              </a:rPr>
              <a:t>2015: </a:t>
            </a:r>
            <a:r>
              <a:rPr lang="es-ES" sz="1200" b="1" dirty="0" smtClean="0">
                <a:latin typeface="Times New Roman" pitchFamily="18" charset="0"/>
                <a:cs typeface="Times New Roman" pitchFamily="18" charset="0"/>
              </a:rPr>
              <a:t>5</a:t>
            </a:r>
            <a:r>
              <a:rPr lang="es-ES" sz="1200" dirty="0" smtClean="0">
                <a:latin typeface="Times New Roman" pitchFamily="18" charset="0"/>
                <a:cs typeface="Times New Roman" pitchFamily="18" charset="0"/>
              </a:rPr>
              <a:t> cursos a </a:t>
            </a:r>
            <a:r>
              <a:rPr lang="es-ES" sz="1200" b="1" dirty="0" smtClean="0">
                <a:latin typeface="Times New Roman" pitchFamily="18" charset="0"/>
                <a:cs typeface="Times New Roman" pitchFamily="18" charset="0"/>
              </a:rPr>
              <a:t>790 </a:t>
            </a:r>
            <a:r>
              <a:rPr lang="es-ES" sz="1200" dirty="0" smtClean="0">
                <a:latin typeface="Times New Roman" pitchFamily="18" charset="0"/>
                <a:cs typeface="Times New Roman" pitchFamily="18" charset="0"/>
              </a:rPr>
              <a:t>servidores públicos.</a:t>
            </a:r>
          </a:p>
          <a:p>
            <a:pPr marL="342900" indent="-342900" algn="just">
              <a:buFont typeface="Arial" panose="020B0604020202020204" pitchFamily="34" charset="0"/>
              <a:buChar char="•"/>
            </a:pPr>
            <a:r>
              <a:rPr lang="es-MX" sz="1200" dirty="0" smtClean="0">
                <a:latin typeface="Times New Roman" pitchFamily="18" charset="0"/>
                <a:cs typeface="Times New Roman" pitchFamily="18" charset="0"/>
              </a:rPr>
              <a:t>El uso de las estrategias de contratación que promovió la SFP (contrataciones consolidadas, contratos marco, y ofertas subsecuentes de descuento) registraron ahorros estimados en </a:t>
            </a:r>
            <a:r>
              <a:rPr lang="es-MX" sz="1200" b="1" dirty="0" smtClean="0">
                <a:latin typeface="Times New Roman" pitchFamily="18" charset="0"/>
                <a:cs typeface="Times New Roman" pitchFamily="18" charset="0"/>
              </a:rPr>
              <a:t>11,457.5 millones de pesos</a:t>
            </a:r>
            <a:r>
              <a:rPr lang="es-MX" sz="1200" dirty="0" smtClean="0">
                <a:latin typeface="Times New Roman" pitchFamily="18" charset="0"/>
                <a:cs typeface="Times New Roman" pitchFamily="18" charset="0"/>
              </a:rPr>
              <a:t>.</a:t>
            </a:r>
          </a:p>
          <a:p>
            <a:pPr marL="712788" indent="-285750" algn="just">
              <a:buFont typeface="Wingdings" panose="05000000000000000000" pitchFamily="2" charset="2"/>
              <a:buChar char="ü"/>
            </a:pPr>
            <a:r>
              <a:rPr lang="es-ES" sz="1200" dirty="0" smtClean="0">
                <a:latin typeface="Times New Roman" pitchFamily="18" charset="0"/>
                <a:cs typeface="Times New Roman" pitchFamily="18" charset="0"/>
              </a:rPr>
              <a:t>2015: </a:t>
            </a:r>
            <a:r>
              <a:rPr lang="es-ES" sz="1200" b="1" dirty="0" smtClean="0">
                <a:latin typeface="Times New Roman" pitchFamily="18" charset="0"/>
                <a:cs typeface="Times New Roman" pitchFamily="18" charset="0"/>
              </a:rPr>
              <a:t>261.6 </a:t>
            </a:r>
            <a:r>
              <a:rPr lang="es-ES" sz="1200" b="1" dirty="0" err="1" smtClean="0">
                <a:latin typeface="Times New Roman" pitchFamily="18" charset="0"/>
                <a:cs typeface="Times New Roman" pitchFamily="18" charset="0"/>
              </a:rPr>
              <a:t>mdp</a:t>
            </a:r>
            <a:endParaRPr lang="es-ES" sz="1200" b="1" dirty="0" smtClean="0">
              <a:latin typeface="Times New Roman" pitchFamily="18" charset="0"/>
              <a:cs typeface="Times New Roman" pitchFamily="18" charset="0"/>
            </a:endParaRPr>
          </a:p>
          <a:p>
            <a:endParaRPr lang="es-ES" dirty="0" smtClean="0"/>
          </a:p>
          <a:p>
            <a:r>
              <a:rPr lang="es-ES" dirty="0" smtClean="0"/>
              <a:t>Competencia</a:t>
            </a:r>
            <a:r>
              <a:rPr lang="es-ES" baseline="0" dirty="0" smtClean="0"/>
              <a:t> en las contrataciones públicas: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accent6"/>
                </a:solidFill>
                <a:latin typeface="Times New Roman" pitchFamily="18" charset="0"/>
                <a:cs typeface="Times New Roman"/>
              </a:rPr>
              <a:t>En el seno de la </a:t>
            </a:r>
            <a:r>
              <a:rPr lang="es-ES" sz="1200" b="1" dirty="0" smtClean="0">
                <a:solidFill>
                  <a:schemeClr val="accent6"/>
                </a:solidFill>
                <a:latin typeface="Times New Roman" pitchFamily="18" charset="0"/>
                <a:cs typeface="Times New Roman"/>
              </a:rPr>
              <a:t>Comisión Intersecretarial de Compras y Obras de la Administración Pública Federal a la Micro, Pequeña y Mediana Empresa:</a:t>
            </a:r>
          </a:p>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latin typeface="Garamond" panose="02020404030301010803" pitchFamily="18" charset="0"/>
              </a:rPr>
              <a:t>- METAS Y AVANCES DE COMPRAS DE GOBIERNO A MIPYMES</a:t>
            </a:r>
          </a:p>
          <a:p>
            <a:pPr algn="just"/>
            <a:r>
              <a:rPr lang="es-ES" sz="1200" dirty="0" smtClean="0">
                <a:solidFill>
                  <a:schemeClr val="tx1">
                    <a:lumMod val="95000"/>
                    <a:lumOff val="5000"/>
                  </a:schemeClr>
                </a:solidFill>
                <a:latin typeface="Garamond" panose="02020404030301010803" pitchFamily="18" charset="0"/>
              </a:rPr>
              <a:t>En 2014, las compras a MIPYMES suman un total de </a:t>
            </a:r>
            <a:r>
              <a:rPr lang="es-ES" sz="1200" b="1" dirty="0" smtClean="0">
                <a:solidFill>
                  <a:schemeClr val="tx1">
                    <a:lumMod val="95000"/>
                    <a:lumOff val="5000"/>
                  </a:schemeClr>
                </a:solidFill>
                <a:latin typeface="Garamond" panose="02020404030301010803" pitchFamily="18" charset="0"/>
              </a:rPr>
              <a:t>105,723 MDP,</a:t>
            </a:r>
            <a:r>
              <a:rPr lang="es-ES" sz="1200" dirty="0" smtClean="0">
                <a:solidFill>
                  <a:schemeClr val="tx1">
                    <a:lumMod val="95000"/>
                    <a:lumOff val="5000"/>
                  </a:schemeClr>
                </a:solidFill>
                <a:latin typeface="Garamond" panose="02020404030301010803" pitchFamily="18" charset="0"/>
              </a:rPr>
              <a:t> lo que representa un </a:t>
            </a:r>
            <a:r>
              <a:rPr lang="es-ES" sz="1200" b="1" dirty="0" smtClean="0">
                <a:solidFill>
                  <a:schemeClr val="tx1">
                    <a:lumMod val="95000"/>
                    <a:lumOff val="5000"/>
                  </a:schemeClr>
                </a:solidFill>
                <a:latin typeface="Garamond" panose="02020404030301010803" pitchFamily="18" charset="0"/>
              </a:rPr>
              <a:t>101.7%</a:t>
            </a:r>
            <a:r>
              <a:rPr lang="es-ES" sz="1200" dirty="0" smtClean="0">
                <a:solidFill>
                  <a:schemeClr val="tx1">
                    <a:lumMod val="95000"/>
                    <a:lumOff val="5000"/>
                  </a:schemeClr>
                </a:solidFill>
                <a:latin typeface="Garamond" panose="02020404030301010803" pitchFamily="18" charset="0"/>
              </a:rPr>
              <a:t> de avance sobre la meta anual.</a:t>
            </a:r>
          </a:p>
          <a:p>
            <a:pPr algn="just"/>
            <a:r>
              <a:rPr lang="es-ES" sz="1200" dirty="0" smtClean="0">
                <a:solidFill>
                  <a:schemeClr val="tx1">
                    <a:lumMod val="95000"/>
                    <a:lumOff val="5000"/>
                  </a:schemeClr>
                </a:solidFill>
                <a:latin typeface="Garamond" panose="02020404030301010803" pitchFamily="18" charset="0"/>
              </a:rPr>
              <a:t>El monto de compras a MIPYMES creció en un </a:t>
            </a:r>
            <a:r>
              <a:rPr lang="es-ES" sz="1200" b="1" dirty="0" smtClean="0">
                <a:solidFill>
                  <a:schemeClr val="tx1">
                    <a:lumMod val="95000"/>
                    <a:lumOff val="5000"/>
                  </a:schemeClr>
                </a:solidFill>
                <a:latin typeface="Garamond" panose="02020404030301010803" pitchFamily="18" charset="0"/>
              </a:rPr>
              <a:t>3.1%</a:t>
            </a:r>
            <a:r>
              <a:rPr lang="es-ES" sz="1200" dirty="0" smtClean="0">
                <a:solidFill>
                  <a:schemeClr val="tx1">
                    <a:lumMod val="95000"/>
                    <a:lumOff val="5000"/>
                  </a:schemeClr>
                </a:solidFill>
                <a:latin typeface="Garamond" panose="02020404030301010803" pitchFamily="18" charset="0"/>
              </a:rPr>
              <a:t> con respecto a lo registrado al cierre del ejercicio 2013.</a:t>
            </a:r>
          </a:p>
          <a:p>
            <a:pPr algn="just"/>
            <a:r>
              <a:rPr lang="es-ES" sz="1200" dirty="0" smtClean="0">
                <a:solidFill>
                  <a:schemeClr val="tx1">
                    <a:lumMod val="95000"/>
                    <a:lumOff val="5000"/>
                  </a:schemeClr>
                </a:solidFill>
                <a:latin typeface="Garamond" panose="02020404030301010803" pitchFamily="18" charset="0"/>
              </a:rPr>
              <a:t>Desde julio de 2009 hasta el 31 de diciembre de 2014, el Gobierno Federal adquirió </a:t>
            </a:r>
            <a:r>
              <a:rPr lang="es-ES" sz="1200" b="1" dirty="0" smtClean="0">
                <a:solidFill>
                  <a:schemeClr val="tx1">
                    <a:lumMod val="95000"/>
                    <a:lumOff val="5000"/>
                  </a:schemeClr>
                </a:solidFill>
                <a:latin typeface="Garamond" panose="02020404030301010803" pitchFamily="18" charset="0"/>
              </a:rPr>
              <a:t>464,660 MDP</a:t>
            </a:r>
            <a:r>
              <a:rPr lang="es-ES" sz="1200" dirty="0" smtClean="0">
                <a:solidFill>
                  <a:schemeClr val="tx1">
                    <a:lumMod val="95000"/>
                    <a:lumOff val="5000"/>
                  </a:schemeClr>
                </a:solidFill>
                <a:latin typeface="Garamond" panose="02020404030301010803" pitchFamily="18" charset="0"/>
              </a:rPr>
              <a:t> en bienes, servicios y obra pública con MIPYMES.</a:t>
            </a:r>
            <a:endParaRPr lang="es-MX" sz="1200" dirty="0" smtClean="0">
              <a:solidFill>
                <a:schemeClr val="tx1">
                  <a:lumMod val="95000"/>
                  <a:lumOff val="5000"/>
                </a:schemeClr>
              </a:solidFill>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smtClean="0">
              <a:solidFill>
                <a:schemeClr val="accent6"/>
              </a:solidFill>
              <a:latin typeface="Times New Roman" pitchFamily="18" charset="0"/>
              <a:cs typeface="Times New Roman"/>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b="1" cap="all" dirty="0" smtClean="0">
                <a:latin typeface="Garamond" panose="02020404030301010803" pitchFamily="18" charset="0"/>
              </a:rPr>
              <a:t>Cumplimiento del Art. 2do Transitorio del Acuerdo de Creación de la Comisión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lumMod val="95000"/>
                    <a:lumOff val="5000"/>
                  </a:schemeClr>
                </a:solidFill>
                <a:latin typeface="Garamond" panose="02020404030301010803" pitchFamily="18" charset="0"/>
              </a:rPr>
              <a:t>Desde 2010 se ha </a:t>
            </a:r>
            <a:r>
              <a:rPr lang="es-ES" sz="1200" b="1" dirty="0" smtClean="0">
                <a:solidFill>
                  <a:schemeClr val="tx1">
                    <a:lumMod val="95000"/>
                    <a:lumOff val="5000"/>
                  </a:schemeClr>
                </a:solidFill>
                <a:latin typeface="Garamond" panose="02020404030301010803" pitchFamily="18" charset="0"/>
              </a:rPr>
              <a:t>cumplido</a:t>
            </a:r>
            <a:r>
              <a:rPr lang="es-ES" sz="1200" dirty="0" smtClean="0">
                <a:solidFill>
                  <a:schemeClr val="tx1">
                    <a:lumMod val="95000"/>
                    <a:lumOff val="5000"/>
                  </a:schemeClr>
                </a:solidFill>
                <a:latin typeface="Garamond" panose="02020404030301010803" pitchFamily="18" charset="0"/>
              </a:rPr>
              <a:t> el objetivo de contratar al menos el </a:t>
            </a:r>
            <a:r>
              <a:rPr lang="es-ES" sz="1200" b="1" dirty="0" smtClean="0">
                <a:solidFill>
                  <a:schemeClr val="tx1">
                    <a:lumMod val="95000"/>
                    <a:lumOff val="5000"/>
                  </a:schemeClr>
                </a:solidFill>
                <a:latin typeface="Garamond" panose="02020404030301010803" pitchFamily="18" charset="0"/>
              </a:rPr>
              <a:t>35% de lo susceptible</a:t>
            </a:r>
            <a:r>
              <a:rPr lang="es-ES" sz="1200" dirty="0" smtClean="0">
                <a:solidFill>
                  <a:schemeClr val="tx1">
                    <a:lumMod val="95000"/>
                    <a:lumOff val="5000"/>
                  </a:schemeClr>
                </a:solidFill>
                <a:latin typeface="Garamond" panose="02020404030301010803" pitchFamily="18" charset="0"/>
              </a:rPr>
              <a:t> de ser adjudicado a MIPYMES con dichas empresas.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accent1">
                    <a:lumMod val="50000"/>
                  </a:schemeClr>
                </a:solidFill>
                <a:latin typeface="Garamond" panose="02020404030301010803" pitchFamily="18" charset="0"/>
                <a:cs typeface="Times New Roman"/>
              </a:rPr>
              <a:t>Se realizaron menos procedimientos de mayor monto. Así, el valor de compra promedio ganado por una MIPYME subió de 433,805 en 2013 a  560,000 en 2014.</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solidFill>
                <a:schemeClr val="accent1">
                  <a:lumMod val="50000"/>
                </a:schemeClr>
              </a:solidFill>
              <a:latin typeface="Garamond" panose="02020404030301010803" pitchFamily="18" charset="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lumMod val="95000"/>
                    <a:lumOff val="5000"/>
                  </a:schemeClr>
                </a:solidFill>
                <a:latin typeface="Garamond" panose="02020404030301010803" pitchFamily="18" charset="0"/>
              </a:rPr>
              <a:t>Del total</a:t>
            </a:r>
            <a:r>
              <a:rPr lang="es-ES" sz="1200" baseline="0" dirty="0" smtClean="0">
                <a:solidFill>
                  <a:schemeClr val="tx1">
                    <a:lumMod val="95000"/>
                    <a:lumOff val="5000"/>
                  </a:schemeClr>
                </a:solidFill>
                <a:latin typeface="Garamond" panose="02020404030301010803" pitchFamily="18" charset="0"/>
              </a:rPr>
              <a:t> de </a:t>
            </a:r>
            <a:r>
              <a:rPr lang="es-ES" sz="1200" dirty="0" smtClean="0">
                <a:solidFill>
                  <a:schemeClr val="tx1">
                    <a:lumMod val="95000"/>
                    <a:lumOff val="5000"/>
                  </a:schemeClr>
                </a:solidFill>
                <a:latin typeface="Garamond" panose="02020404030301010803" pitchFamily="18" charset="0"/>
              </a:rPr>
              <a:t>las compras a MIPYMES (</a:t>
            </a:r>
            <a:r>
              <a:rPr lang="es-ES" sz="1200" b="1" dirty="0" smtClean="0">
                <a:solidFill>
                  <a:schemeClr val="tx1">
                    <a:lumMod val="95000"/>
                    <a:lumOff val="5000"/>
                  </a:schemeClr>
                </a:solidFill>
                <a:latin typeface="Garamond" panose="02020404030301010803" pitchFamily="18" charset="0"/>
              </a:rPr>
              <a:t>105,723 MDP) </a:t>
            </a:r>
            <a:r>
              <a:rPr lang="es-ES" sz="1200" b="0" dirty="0" smtClean="0">
                <a:solidFill>
                  <a:schemeClr val="tx1">
                    <a:lumMod val="95000"/>
                    <a:lumOff val="5000"/>
                  </a:schemeClr>
                </a:solidFill>
                <a:latin typeface="Garamond" panose="02020404030301010803" pitchFamily="18" charset="0"/>
              </a:rPr>
              <a:t>NAFIN</a:t>
            </a:r>
            <a:r>
              <a:rPr lang="es-ES" sz="1200" b="0" baseline="0" dirty="0" smtClean="0">
                <a:solidFill>
                  <a:schemeClr val="tx1">
                    <a:lumMod val="95000"/>
                    <a:lumOff val="5000"/>
                  </a:schemeClr>
                </a:solidFill>
                <a:latin typeface="Garamond" panose="02020404030301010803" pitchFamily="18" charset="0"/>
              </a:rPr>
              <a:t> ha financiado el 18% del total (otorga liquidez a proveedores del Gobierno Federal a través del Programa de </a:t>
            </a:r>
            <a:r>
              <a:rPr lang="es-ES" sz="1200" b="0" baseline="0" dirty="0" err="1" smtClean="0">
                <a:solidFill>
                  <a:schemeClr val="tx1">
                    <a:lumMod val="95000"/>
                    <a:lumOff val="5000"/>
                  </a:schemeClr>
                </a:solidFill>
                <a:latin typeface="Garamond" panose="02020404030301010803" pitchFamily="18" charset="0"/>
              </a:rPr>
              <a:t>Cádenas</a:t>
            </a:r>
            <a:r>
              <a:rPr lang="es-ES" sz="1200" b="0" baseline="0" dirty="0" smtClean="0">
                <a:solidFill>
                  <a:schemeClr val="tx1">
                    <a:lumMod val="95000"/>
                    <a:lumOff val="5000"/>
                  </a:schemeClr>
                </a:solidFill>
                <a:latin typeface="Garamond" panose="02020404030301010803" pitchFamily="18" charset="0"/>
              </a:rPr>
              <a:t> Productivas.</a:t>
            </a:r>
            <a:endParaRPr lang="es-ES" sz="1200" b="0" dirty="0" smtClean="0">
              <a:solidFill>
                <a:schemeClr val="accent1">
                  <a:lumMod val="50000"/>
                </a:schemeClr>
              </a:solidFill>
              <a:latin typeface="Garamond" panose="02020404030301010803" pitchFamily="18" charset="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solidFill>
                <a:schemeClr val="tx1">
                  <a:lumMod val="95000"/>
                  <a:lumOff val="5000"/>
                </a:schemeClr>
              </a:solidFill>
              <a:latin typeface="Garamond" panose="02020404030301010803" pitchFamily="18"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s-ES" b="1" cap="all" dirty="0" smtClean="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smtClean="0">
              <a:solidFill>
                <a:schemeClr val="accent6"/>
              </a:solidFill>
              <a:latin typeface="Times New Roman" pitchFamily="18" charset="0"/>
              <a:cs typeface="Times New Roman"/>
            </a:endParaRPr>
          </a:p>
          <a:p>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24</a:t>
            </a:fld>
            <a:endParaRPr lang="es-MX"/>
          </a:p>
        </p:txBody>
      </p:sp>
    </p:spTree>
    <p:extLst>
      <p:ext uri="{BB962C8B-B14F-4D97-AF65-F5344CB8AC3E}">
        <p14:creationId xmlns:p14="http://schemas.microsoft.com/office/powerpoint/2010/main" val="157079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En el caso de México, ya se cuenta con un </a:t>
            </a:r>
            <a:r>
              <a:rPr lang="es-MX" sz="1200" b="1" kern="1200" dirty="0" smtClean="0">
                <a:solidFill>
                  <a:schemeClr val="tx1"/>
                </a:solidFill>
                <a:effectLst/>
                <a:latin typeface="+mn-lt"/>
                <a:ea typeface="+mn-ea"/>
                <a:cs typeface="+mn-cs"/>
              </a:rPr>
              <a:t>indicador que mide el uso de los medios electrónicos en los procedimientos de contratación, </a:t>
            </a:r>
            <a:r>
              <a:rPr lang="es-MX" sz="1200" kern="1200" dirty="0" smtClean="0">
                <a:solidFill>
                  <a:schemeClr val="tx1"/>
                </a:solidFill>
                <a:effectLst/>
                <a:latin typeface="+mn-lt"/>
                <a:ea typeface="+mn-ea"/>
                <a:cs typeface="+mn-cs"/>
              </a:rPr>
              <a:t>cuyos resultados para el periodo 2011-2014 se muestran a continuación:</a:t>
            </a:r>
          </a:p>
          <a:p>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31</a:t>
            </a:fld>
            <a:endParaRPr lang="es-MX"/>
          </a:p>
        </p:txBody>
      </p:sp>
    </p:spTree>
    <p:extLst>
      <p:ext uri="{BB962C8B-B14F-4D97-AF65-F5344CB8AC3E}">
        <p14:creationId xmlns:p14="http://schemas.microsoft.com/office/powerpoint/2010/main" val="381970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b="0" i="0" u="none" strike="noStrike" kern="1200" baseline="0" dirty="0" smtClean="0">
                <a:solidFill>
                  <a:schemeClr val="tx1"/>
                </a:solidFill>
                <a:latin typeface="+mn-lt"/>
                <a:ea typeface="+mn-ea"/>
                <a:cs typeface="+mn-cs"/>
              </a:rPr>
              <a:t>Art. 134 CPEUM: </a:t>
            </a:r>
          </a:p>
          <a:p>
            <a:pPr algn="just"/>
            <a:r>
              <a:rPr lang="es-MX" sz="1200" b="0" i="0" u="none" strike="noStrike" kern="1200" baseline="0" dirty="0" smtClean="0">
                <a:solidFill>
                  <a:schemeClr val="tx1"/>
                </a:solidFill>
                <a:latin typeface="+mn-lt"/>
                <a:ea typeface="+mn-ea"/>
                <a:cs typeface="+mn-cs"/>
              </a:rPr>
              <a:t>p. 1 </a:t>
            </a:r>
            <a:r>
              <a:rPr lang="es-MX" sz="1200" b="1" i="0" u="none" strike="noStrike" kern="1200" baseline="0" dirty="0" smtClean="0">
                <a:solidFill>
                  <a:schemeClr val="tx1"/>
                </a:solidFill>
                <a:latin typeface="+mn-lt"/>
                <a:ea typeface="+mn-ea"/>
                <a:cs typeface="+mn-cs"/>
              </a:rPr>
              <a:t>Los recursos económicos </a:t>
            </a:r>
            <a:r>
              <a:rPr lang="es-MX" sz="1200" b="0" i="0" u="none" strike="noStrike" kern="1200" baseline="0" dirty="0" smtClean="0">
                <a:solidFill>
                  <a:schemeClr val="tx1"/>
                </a:solidFill>
                <a:latin typeface="+mn-lt"/>
                <a:ea typeface="+mn-ea"/>
                <a:cs typeface="+mn-cs"/>
              </a:rPr>
              <a:t>de que dispongan la Federación, los estados, los municipios, el Distrito Federal y los órganos político-administrativos de sus demarcaciones territoriales, </a:t>
            </a:r>
            <a:r>
              <a:rPr lang="es-MX" sz="1200" b="1" i="0" u="none" strike="noStrike" kern="1200" baseline="0" dirty="0" smtClean="0">
                <a:solidFill>
                  <a:schemeClr val="tx1"/>
                </a:solidFill>
                <a:latin typeface="+mn-lt"/>
                <a:ea typeface="+mn-ea"/>
                <a:cs typeface="+mn-cs"/>
              </a:rPr>
              <a:t>se administrarán </a:t>
            </a:r>
            <a:r>
              <a:rPr lang="es-MX" sz="1200" b="0" i="0" u="none" strike="noStrike" kern="1200" baseline="0" dirty="0" smtClean="0">
                <a:solidFill>
                  <a:schemeClr val="tx1"/>
                </a:solidFill>
                <a:latin typeface="+mn-lt"/>
                <a:ea typeface="+mn-ea"/>
                <a:cs typeface="+mn-cs"/>
              </a:rPr>
              <a:t>con eficiencia, eficacia, economía, transparencia y honradez para satisfacer los objetivos a los que estén destinados.</a:t>
            </a:r>
          </a:p>
          <a:p>
            <a:pPr algn="just"/>
            <a:r>
              <a:rPr lang="es-ES" sz="1200" b="0" i="0" u="none" strike="noStrike" kern="1200" baseline="0" dirty="0" smtClean="0">
                <a:solidFill>
                  <a:schemeClr val="tx1"/>
                </a:solidFill>
                <a:latin typeface="+mn-lt"/>
                <a:ea typeface="+mn-ea"/>
                <a:cs typeface="+mn-cs"/>
              </a:rPr>
              <a:t>p. 4: </a:t>
            </a:r>
            <a:r>
              <a:rPr lang="es-MX" sz="1200" b="0" i="0" u="none" strike="noStrike" kern="1200" baseline="0" dirty="0" smtClean="0">
                <a:solidFill>
                  <a:schemeClr val="tx1"/>
                </a:solidFill>
                <a:latin typeface="+mn-lt"/>
                <a:ea typeface="+mn-ea"/>
                <a:cs typeface="+mn-cs"/>
              </a:rPr>
              <a:t>Las adquisiciones, arrendamientos y enajenaciones de todo tipo de bienes, prestación de servicios de cualquier naturaleza y la contratación de obra que realicen, se adjudicarán o llevarán a cabo a través </a:t>
            </a:r>
            <a:r>
              <a:rPr lang="es-MX" sz="1200" b="1" i="0" u="none" strike="noStrike" kern="1200" baseline="0" dirty="0" smtClean="0">
                <a:solidFill>
                  <a:schemeClr val="tx1"/>
                </a:solidFill>
                <a:latin typeface="+mn-lt"/>
                <a:ea typeface="+mn-ea"/>
                <a:cs typeface="+mn-cs"/>
              </a:rPr>
              <a:t>de licitaciones públicas </a:t>
            </a:r>
            <a:r>
              <a:rPr lang="es-MX" sz="1200" b="0" i="0" u="none" strike="noStrike" kern="1200" baseline="0" dirty="0" smtClean="0">
                <a:solidFill>
                  <a:schemeClr val="tx1"/>
                </a:solidFill>
                <a:latin typeface="+mn-lt"/>
                <a:ea typeface="+mn-ea"/>
                <a:cs typeface="+mn-cs"/>
              </a:rPr>
              <a:t>mediante convocatoria pública para que libremente se presenten proposiciones solventes en sobre cerrado, que será abierto públicamente, a fin de asegurar al Estado las mejores condiciones disponibles en cuanto a precio, calidad, financiamiento, oportunidad y demás circunstancias pertinentes.</a:t>
            </a:r>
          </a:p>
          <a:p>
            <a:pPr algn="just"/>
            <a:r>
              <a:rPr lang="es-MX" sz="1200" b="0" i="0" u="none" strike="noStrike" kern="1200" baseline="0" dirty="0" smtClean="0">
                <a:solidFill>
                  <a:schemeClr val="tx1"/>
                </a:solidFill>
                <a:latin typeface="+mn-lt"/>
                <a:ea typeface="+mn-ea"/>
                <a:cs typeface="+mn-cs"/>
              </a:rPr>
              <a:t>P. 5: Cuando las licitaciones a que hace referencia el párrafo anterior </a:t>
            </a:r>
            <a:r>
              <a:rPr lang="es-MX" sz="1200" b="1" i="0" u="none" strike="noStrike" kern="1200" baseline="0" dirty="0" smtClean="0">
                <a:solidFill>
                  <a:schemeClr val="tx1"/>
                </a:solidFill>
                <a:latin typeface="+mn-lt"/>
                <a:ea typeface="+mn-ea"/>
                <a:cs typeface="+mn-cs"/>
              </a:rPr>
              <a:t>no sean idóneas </a:t>
            </a:r>
            <a:r>
              <a:rPr lang="es-MX" sz="1200" b="0" i="0" u="none" strike="noStrike" kern="1200" baseline="0" dirty="0" smtClean="0">
                <a:solidFill>
                  <a:schemeClr val="tx1"/>
                </a:solidFill>
                <a:latin typeface="+mn-lt"/>
                <a:ea typeface="+mn-ea"/>
                <a:cs typeface="+mn-cs"/>
              </a:rPr>
              <a:t>para asegurar dichas condiciones, las leyes establecerán las bases, procedimientos, reglas, requisitos y demás elementos para acreditar la economía, eficacia, eficiencia, imparcialidad y honradez que aseguren las mejores condiciones para el Estado.</a:t>
            </a:r>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9</a:t>
            </a:fld>
            <a:endParaRPr lang="es-MX"/>
          </a:p>
        </p:txBody>
      </p:sp>
    </p:spTree>
    <p:extLst>
      <p:ext uri="{BB962C8B-B14F-4D97-AF65-F5344CB8AC3E}">
        <p14:creationId xmlns:p14="http://schemas.microsoft.com/office/powerpoint/2010/main" val="243511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smtClean="0">
                <a:solidFill>
                  <a:schemeClr val="tx1"/>
                </a:solidFill>
                <a:latin typeface="+mn-lt"/>
                <a:ea typeface="+mn-ea"/>
                <a:cs typeface="+mn-cs"/>
              </a:rPr>
              <a:t>MAAGMAASSP: Para el procedimiento de contratación mediante invitación a cuando menos tres personas que se sustente en alguno de los supuestos previstos en el artículo 41 de la Ley, en el </a:t>
            </a:r>
            <a:r>
              <a:rPr lang="es-MX" sz="1200" b="1" i="0" u="none" strike="noStrike" kern="1200" baseline="0" dirty="0" smtClean="0">
                <a:solidFill>
                  <a:schemeClr val="tx1"/>
                </a:solidFill>
                <a:latin typeface="+mn-lt"/>
                <a:ea typeface="+mn-ea"/>
                <a:cs typeface="+mn-cs"/>
              </a:rPr>
              <a:t>escrito de justificación de excepción a la licitación pública</a:t>
            </a:r>
            <a:r>
              <a:rPr lang="es-MX" sz="1200" b="0" i="0" u="none" strike="noStrike" kern="1200" baseline="0" dirty="0" smtClean="0">
                <a:solidFill>
                  <a:schemeClr val="tx1"/>
                </a:solidFill>
                <a:latin typeface="+mn-lt"/>
                <a:ea typeface="+mn-ea"/>
                <a:cs typeface="+mn-cs"/>
              </a:rPr>
              <a:t>, deberá constar el </a:t>
            </a:r>
            <a:r>
              <a:rPr lang="es-MX" sz="1200" b="0" i="0" u="none" strike="noStrike" kern="1200" baseline="0" dirty="0" err="1" smtClean="0">
                <a:solidFill>
                  <a:schemeClr val="tx1"/>
                </a:solidFill>
                <a:latin typeface="+mn-lt"/>
                <a:ea typeface="+mn-ea"/>
                <a:cs typeface="+mn-cs"/>
              </a:rPr>
              <a:t>acreditamiento</a:t>
            </a:r>
            <a:r>
              <a:rPr lang="es-MX" sz="1200" b="0" i="0" u="none" strike="noStrike" kern="1200" baseline="0" dirty="0" smtClean="0">
                <a:solidFill>
                  <a:schemeClr val="tx1"/>
                </a:solidFill>
                <a:latin typeface="+mn-lt"/>
                <a:ea typeface="+mn-ea"/>
                <a:cs typeface="+mn-cs"/>
              </a:rPr>
              <a:t> del o los criterios contemplados en el artículo 40 de la propia Ley, el cual considerará los criterios señalados.</a:t>
            </a:r>
          </a:p>
        </p:txBody>
      </p:sp>
      <p:sp>
        <p:nvSpPr>
          <p:cNvPr id="4" name="Marcador de número de diapositiva 3"/>
          <p:cNvSpPr>
            <a:spLocks noGrp="1"/>
          </p:cNvSpPr>
          <p:nvPr>
            <p:ph type="sldNum" sz="quarter" idx="10"/>
          </p:nvPr>
        </p:nvSpPr>
        <p:spPr/>
        <p:txBody>
          <a:bodyPr/>
          <a:lstStyle/>
          <a:p>
            <a:fld id="{6046A796-87B3-44FC-B243-278DCC4DC380}" type="slidenum">
              <a:rPr lang="es-MX" smtClean="0"/>
              <a:t>10</a:t>
            </a:fld>
            <a:endParaRPr lang="es-MX"/>
          </a:p>
        </p:txBody>
      </p:sp>
    </p:spTree>
    <p:extLst>
      <p:ext uri="{BB962C8B-B14F-4D97-AF65-F5344CB8AC3E}">
        <p14:creationId xmlns:p14="http://schemas.microsoft.com/office/powerpoint/2010/main" val="372684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MAAGMAASSP: </a:t>
            </a:r>
          </a:p>
          <a:p>
            <a:r>
              <a:rPr lang="es-MX" sz="1200" b="0" i="0" u="none" strike="noStrike" kern="1200" baseline="0" dirty="0" smtClean="0">
                <a:solidFill>
                  <a:schemeClr val="tx1"/>
                </a:solidFill>
                <a:latin typeface="+mn-lt"/>
                <a:ea typeface="+mn-ea"/>
                <a:cs typeface="+mn-cs"/>
              </a:rPr>
              <a:t>establecer los procesos y directrices que las dependencias y entidades de la Administración Pública Federal, y la Procuraduría General de la República deberán observar de manera obligatoria para reducir y simplificar la regulación administrativa en la materia, con la finalidad de aprovechar y aplicar de manera eficiente los recursos con que cuentan dichas instituciones, conforme a las disposiciones previstas en la LAASSP y su Reglamento.</a:t>
            </a:r>
            <a:endParaRPr lang="es-ES" dirty="0" smtClean="0"/>
          </a:p>
          <a:p>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smtClean="0">
                <a:solidFill>
                  <a:schemeClr val="tx1"/>
                </a:solidFill>
                <a:latin typeface="+mn-lt"/>
                <a:ea typeface="+mn-ea"/>
                <a:cs typeface="+mn-cs"/>
              </a:rPr>
              <a:t>Se plantean un </a:t>
            </a:r>
            <a:r>
              <a:rPr lang="es-MX" sz="1200" b="0" i="0" u="none" strike="noStrike" kern="1200" baseline="0" dirty="0" err="1" smtClean="0">
                <a:solidFill>
                  <a:schemeClr val="tx1"/>
                </a:solidFill>
                <a:latin typeface="+mn-lt"/>
                <a:ea typeface="+mn-ea"/>
                <a:cs typeface="+mn-cs"/>
              </a:rPr>
              <a:t>macroproceso</a:t>
            </a:r>
            <a:r>
              <a:rPr lang="es-MX" sz="1200" b="0" i="0" u="none" strike="noStrike" kern="1200" baseline="0" dirty="0" smtClean="0">
                <a:solidFill>
                  <a:schemeClr val="tx1"/>
                </a:solidFill>
                <a:latin typeface="+mn-lt"/>
                <a:ea typeface="+mn-ea"/>
                <a:cs typeface="+mn-cs"/>
              </a:rPr>
              <a:t> y quince subprocesos implícitamente agrupados en tres procesos diferenciados: planeación; contratación y administración del contrato. </a:t>
            </a:r>
          </a:p>
          <a:p>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smtClean="0">
                <a:solidFill>
                  <a:schemeClr val="tx1"/>
                </a:solidFill>
                <a:latin typeface="+mn-lt"/>
                <a:ea typeface="+mn-ea"/>
                <a:cs typeface="+mn-cs"/>
              </a:rPr>
              <a:t> El objetivo del </a:t>
            </a:r>
            <a:r>
              <a:rPr lang="es-MX" sz="1200" b="0" i="0" u="none" strike="noStrike" kern="1200" baseline="0" dirty="0" err="1" smtClean="0">
                <a:solidFill>
                  <a:schemeClr val="tx1"/>
                </a:solidFill>
                <a:latin typeface="+mn-lt"/>
                <a:ea typeface="+mn-ea"/>
                <a:cs typeface="+mn-cs"/>
              </a:rPr>
              <a:t>macroproceso</a:t>
            </a:r>
            <a:r>
              <a:rPr lang="es-MX" sz="1200" b="0" i="0" u="none" strike="noStrike" kern="1200" baseline="0" dirty="0" smtClean="0">
                <a:solidFill>
                  <a:schemeClr val="tx1"/>
                </a:solidFill>
                <a:latin typeface="+mn-lt"/>
                <a:ea typeface="+mn-ea"/>
                <a:cs typeface="+mn-cs"/>
              </a:rPr>
              <a:t> de adquisiciones es planear y efectuar la contratación de los bienes y servicios requeridos por las dependencias y entidades para el cumplimiento de sus atribuciones, así como el desarrollo de los diferentes proyectos y programas sustantivos que se vinculen con los objetivos del Plan Nacional de Desarrollo. </a:t>
            </a:r>
          </a:p>
          <a:p>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11</a:t>
            </a:fld>
            <a:endParaRPr lang="es-MX"/>
          </a:p>
        </p:txBody>
      </p:sp>
    </p:spTree>
    <p:extLst>
      <p:ext uri="{BB962C8B-B14F-4D97-AF65-F5344CB8AC3E}">
        <p14:creationId xmlns:p14="http://schemas.microsoft.com/office/powerpoint/2010/main" val="69915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12</a:t>
            </a:fld>
            <a:endParaRPr lang="es-MX"/>
          </a:p>
        </p:txBody>
      </p:sp>
    </p:spTree>
    <p:extLst>
      <p:ext uri="{BB962C8B-B14F-4D97-AF65-F5344CB8AC3E}">
        <p14:creationId xmlns:p14="http://schemas.microsoft.com/office/powerpoint/2010/main" val="289450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dirty="0" smtClean="0">
                <a:solidFill>
                  <a:schemeClr val="tx1"/>
                </a:solidFill>
                <a:latin typeface="+mn-lt"/>
                <a:ea typeface="+mn-ea"/>
                <a:cs typeface="+mn-cs"/>
              </a:rPr>
              <a:t>1.</a:t>
            </a:r>
          </a:p>
          <a:p>
            <a:r>
              <a:rPr lang="es-MX" sz="1200" b="0" i="0" u="none" strike="noStrike" kern="1200" baseline="0" dirty="0" smtClean="0">
                <a:solidFill>
                  <a:schemeClr val="tx1"/>
                </a:solidFill>
                <a:latin typeface="+mn-lt"/>
                <a:ea typeface="+mn-ea"/>
                <a:cs typeface="+mn-cs"/>
              </a:rPr>
              <a:t>Revisar, en el caso de bienes muebles, el nivel de inventario y, en su caso, los indicadores de rotación y de proyección de consumo, a fin de determinar las cantidades que se incluirán en el documento de necesidades. Asimismo, tratándose de consultorías, asesorías, estudios e investigaciones, verificar en los archivos de la propia dependencia o entidad, la existencia de estudios similares que pudieran hacer innecesaria la contratación. </a:t>
            </a:r>
          </a:p>
          <a:p>
            <a:r>
              <a:rPr lang="es-ES" sz="1200" dirty="0" smtClean="0"/>
              <a:t>1.1</a:t>
            </a:r>
            <a:endParaRPr lang="es-MX" sz="1200" dirty="0" smtClean="0"/>
          </a:p>
          <a:p>
            <a:r>
              <a:rPr lang="es-MX" sz="1200" dirty="0" smtClean="0"/>
              <a:t>La verificación de existencias e identificación  y priorización de necesidades que servirá como base para la elaboración del anteproyecto de presupuesto y del correspondiente documento de necesidades</a:t>
            </a:r>
            <a:endParaRPr lang="es-MX"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1.2</a:t>
            </a:r>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smtClean="0">
                <a:solidFill>
                  <a:schemeClr val="tx1"/>
                </a:solidFill>
                <a:latin typeface="+mn-lt"/>
                <a:ea typeface="+mn-ea"/>
                <a:cs typeface="+mn-cs"/>
              </a:rPr>
              <a:t>Determinar la prioridad de las necesidades identificadas en función de un análisis relacionado con: </a:t>
            </a:r>
          </a:p>
          <a:p>
            <a:r>
              <a:rPr lang="es-MX" sz="1200" b="0" i="0" u="none" strike="noStrike" kern="1200" baseline="0" dirty="0" smtClean="0">
                <a:solidFill>
                  <a:schemeClr val="tx1"/>
                </a:solidFill>
                <a:latin typeface="+mn-lt"/>
                <a:ea typeface="+mn-ea"/>
                <a:cs typeface="+mn-cs"/>
              </a:rPr>
              <a:t>o La categorización de bienes, arrendamientos y servicios (prioridad de necesidades, el carácter crítico de los bienes y servicios, abastecimiento estratégico). </a:t>
            </a:r>
          </a:p>
          <a:p>
            <a:r>
              <a:rPr lang="es-MX" sz="1200" b="0" i="0" u="none" strike="noStrike" kern="1200" baseline="0" dirty="0" smtClean="0">
                <a:solidFill>
                  <a:schemeClr val="tx1"/>
                </a:solidFill>
                <a:latin typeface="+mn-lt"/>
                <a:ea typeface="+mn-ea"/>
                <a:cs typeface="+mn-cs"/>
              </a:rPr>
              <a:t>o El consumo de bienes y servicios adquiridos en años anteriores (recurrencia). </a:t>
            </a:r>
          </a:p>
          <a:p>
            <a:r>
              <a:rPr lang="es-MX" sz="1200" b="0" i="0" u="none" strike="noStrike" kern="1200" baseline="0" dirty="0" smtClean="0">
                <a:solidFill>
                  <a:schemeClr val="tx1"/>
                </a:solidFill>
                <a:latin typeface="+mn-lt"/>
                <a:ea typeface="+mn-ea"/>
                <a:cs typeface="+mn-cs"/>
              </a:rPr>
              <a:t>o La detección de fechas comunes de compra por categoría (consolidación). </a:t>
            </a:r>
          </a:p>
          <a:p>
            <a:r>
              <a:rPr lang="es-MX" sz="1200" b="0" i="0" u="none" strike="noStrike" kern="1200" baseline="0" dirty="0" smtClean="0">
                <a:solidFill>
                  <a:schemeClr val="tx1"/>
                </a:solidFill>
                <a:latin typeface="+mn-lt"/>
                <a:ea typeface="+mn-ea"/>
                <a:cs typeface="+mn-cs"/>
              </a:rPr>
              <a:t>o La previsión de recursos presupuestarios acordes a los objetivos y metas establecidos en los programas y proyectos correspondientes. </a:t>
            </a:r>
          </a:p>
          <a:p>
            <a:r>
              <a:rPr lang="es-ES" sz="1200" b="0" i="0" u="none" strike="noStrike" kern="1200" baseline="0" dirty="0" smtClean="0">
                <a:solidFill>
                  <a:schemeClr val="tx1"/>
                </a:solidFill>
                <a:latin typeface="+mn-lt"/>
                <a:ea typeface="+mn-ea"/>
                <a:cs typeface="+mn-cs"/>
              </a:rPr>
              <a:t>1.3</a:t>
            </a:r>
          </a:p>
          <a:p>
            <a:r>
              <a:rPr lang="es-MX" sz="1200" b="0" i="0" u="none" strike="noStrike" kern="1200" baseline="0" dirty="0" smtClean="0">
                <a:solidFill>
                  <a:schemeClr val="tx1"/>
                </a:solidFill>
                <a:latin typeface="+mn-lt"/>
                <a:ea typeface="+mn-ea"/>
                <a:cs typeface="+mn-cs"/>
              </a:rPr>
              <a:t>Integrar y generar el PAAAS con base en los documentos de necesidades entregados por las Áreas requirentes, tomar como base la calendarización prevista en el anteproyecto de presupuesto de la dependencia o entidad, en el que se definen aspectos esenciales de la contratación.</a:t>
            </a:r>
          </a:p>
          <a:p>
            <a:pPr lvl="0" rtl="0"/>
            <a:r>
              <a:rPr lang="es-MX" dirty="0" smtClean="0"/>
              <a:t>Se deberá promover la consolidación interna, a nivel central o regional, que contribuya a reducir costos y optimizar el proceso de suministro a través de nuevas o mejores condiciones de abastecimiento </a:t>
            </a:r>
          </a:p>
          <a:p>
            <a:pPr lvl="0" rtl="0"/>
            <a:r>
              <a:rPr lang="es-MX" dirty="0" smtClean="0"/>
              <a:t>La dependencia o entidad considerando las características, uso generalizado o recurrencia de los bienes y servicios, señalados en los documentos de necesidades, establecerá las pautas y mecanismos para determinar qué bienes, arrendamientos o servicios son susceptibles de ser adquiridos o contratados mediante consolidación, abastecimiento simultáneo o mediante la celebración de un contrato abierto o, cuando corresponda, específico al amparo de un contrato marco.</a:t>
            </a:r>
          </a:p>
          <a:p>
            <a:pPr lvl="0" rtl="0"/>
            <a:r>
              <a:rPr lang="es-MX" dirty="0" smtClean="0"/>
              <a:t>El PAAAS es el marco de referencia para determinar la contratación de las adquisiciones, arrendamientos y servicios, por lo que deberá actualizarse por el Área contratante de manera conjunta con las Áreas requirentes y con el área de programación y presupuesto o de finanzas o equivalente </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6046A796-87B3-44FC-B243-278DCC4DC380}" type="slidenum">
              <a:rPr lang="es-MX" smtClean="0"/>
              <a:t>13</a:t>
            </a:fld>
            <a:endParaRPr lang="es-MX"/>
          </a:p>
        </p:txBody>
      </p:sp>
    </p:spTree>
    <p:extLst>
      <p:ext uri="{BB962C8B-B14F-4D97-AF65-F5344CB8AC3E}">
        <p14:creationId xmlns:p14="http://schemas.microsoft.com/office/powerpoint/2010/main" val="152399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1</a:t>
            </a:r>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smtClean="0">
                <a:solidFill>
                  <a:schemeClr val="tx1"/>
                </a:solidFill>
                <a:latin typeface="+mn-lt"/>
                <a:ea typeface="+mn-ea"/>
                <a:cs typeface="+mn-cs"/>
              </a:rPr>
              <a:t>Las Áreas requirentes deben efectuar sus requisiciones con la debida oportunidad, considerando los tiempos de entrega, fabricación o contratación, a fin de evitar un atraso en la entrega de los bienes o la prestación de los servicios. </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2.</a:t>
            </a:r>
          </a:p>
          <a:p>
            <a:pPr marL="7938" lvl="0" indent="-7938" algn="just"/>
            <a:r>
              <a:rPr lang="es-MX" sz="1200" dirty="0" smtClean="0"/>
              <a:t>La LAASSP y su Reglamento, le otorgan 17 finalidades a la investigación de mercado, destacando para el propósito que nos ocupa:</a:t>
            </a:r>
          </a:p>
          <a:p>
            <a:pPr marL="7938" lvl="0" indent="-7938" algn="just"/>
            <a:endParaRPr lang="es-MX" sz="1200" dirty="0" smtClean="0"/>
          </a:p>
          <a:p>
            <a:pPr lvl="0" algn="just">
              <a:buFont typeface="Arial" panose="020B0604020202020204" pitchFamily="34" charset="0"/>
              <a:buChar char="•"/>
            </a:pPr>
            <a:r>
              <a:rPr lang="es-MX" sz="1200" dirty="0" smtClean="0"/>
              <a:t>Determinación de la </a:t>
            </a:r>
            <a:r>
              <a:rPr lang="es-MX" sz="1200" b="1" dirty="0" smtClean="0"/>
              <a:t>existencia de oferta de bienes y servicios en la cantidad, calidad y oportunidad requeridas </a:t>
            </a:r>
            <a:r>
              <a:rPr lang="es-MX" sz="1200" dirty="0" smtClean="0"/>
              <a:t>por los entes públicos (art. 29 frac. I RLAASSP).</a:t>
            </a:r>
          </a:p>
          <a:p>
            <a:pPr marL="0" indent="0" algn="just"/>
            <a:endParaRPr lang="es-MX" sz="1200" dirty="0" smtClean="0"/>
          </a:p>
          <a:p>
            <a:pPr lvl="0" algn="just">
              <a:buFont typeface="Arial" panose="020B0604020202020204" pitchFamily="34" charset="0"/>
              <a:buChar char="•"/>
            </a:pPr>
            <a:r>
              <a:rPr lang="es-MX" sz="1200" dirty="0" smtClean="0"/>
              <a:t>Señalamiento de la existencia de </a:t>
            </a:r>
            <a:r>
              <a:rPr lang="es-MX" sz="1200" b="1" dirty="0" smtClean="0"/>
              <a:t>proveedores a nivel nacional o internacional con posibilidad de cumplir con las necesidades de la contratación </a:t>
            </a:r>
            <a:r>
              <a:rPr lang="es-MX" sz="1200" dirty="0" smtClean="0"/>
              <a:t>(art. 29 frac. II RLAASSP). </a:t>
            </a:r>
          </a:p>
          <a:p>
            <a:pPr marL="0" lvl="0" indent="0" algn="just"/>
            <a:endParaRPr lang="es-MX" sz="1200" dirty="0" smtClean="0"/>
          </a:p>
          <a:p>
            <a:pPr lvl="0" algn="just">
              <a:buFont typeface="Arial" panose="020B0604020202020204" pitchFamily="34" charset="0"/>
              <a:buChar char="•"/>
            </a:pPr>
            <a:r>
              <a:rPr lang="es-MX" sz="1200" dirty="0" smtClean="0"/>
              <a:t>Selección del procedimiento de contratación que resulte procedente realizar (art. 13 frac. II LAASSP y 29, segundo párrafo fracción VI RLAASSP).</a:t>
            </a:r>
          </a:p>
          <a:p>
            <a:pPr algn="just">
              <a:buFont typeface="Arial" panose="020B0604020202020204" pitchFamily="34" charset="0"/>
              <a:buChar char="•"/>
            </a:pPr>
            <a:endParaRPr lang="es-MX" sz="1200" dirty="0" smtClean="0"/>
          </a:p>
          <a:p>
            <a:pPr lvl="0" algn="just">
              <a:buFont typeface="Arial" panose="020B0604020202020204" pitchFamily="34" charset="0"/>
              <a:buChar char="•"/>
            </a:pPr>
            <a:r>
              <a:rPr lang="es-MX" sz="1200" dirty="0" smtClean="0"/>
              <a:t>Determinación de la </a:t>
            </a:r>
            <a:r>
              <a:rPr lang="es-MX" sz="1200" b="1" dirty="0" smtClean="0"/>
              <a:t>existencia de competitividad suficiente en el mercado para realizar licitación pública bajo la modalidad de ofertas subsecuentes de descuentos</a:t>
            </a:r>
            <a:r>
              <a:rPr lang="es-MX" sz="1200" dirty="0" smtClean="0"/>
              <a:t>, al haber al menos cinco potenciales licitantes nacionales o extranjeros que cumplen con la capacidad y experiencia requeridas para la contratación (art. 28, penúltimo párrafo LAASSP, 29, segundo párrafo, fracción IV y 38 fracs I y II RLAASSP).</a:t>
            </a:r>
          </a:p>
          <a:p>
            <a:pPr marL="0" lvl="0" indent="0" algn="just"/>
            <a:endParaRPr lang="es-MX" sz="1200" dirty="0" smtClean="0"/>
          </a:p>
          <a:p>
            <a:pPr algn="just">
              <a:buFont typeface="Arial" panose="020B0604020202020204" pitchFamily="34" charset="0"/>
              <a:buChar char="•"/>
            </a:pPr>
            <a:r>
              <a:rPr lang="es-ES" sz="1200" dirty="0" smtClean="0"/>
              <a:t>Determinación de los contratistas y proveedores candidatos a ser invitados a los procedimientos de contratación por excepción a la licitación pública, en razón de que cuentan con </a:t>
            </a:r>
            <a:r>
              <a:rPr lang="es-ES" sz="1200" b="1" dirty="0" smtClean="0"/>
              <a:t>capacidad de respuesta inmediata</a:t>
            </a:r>
            <a:r>
              <a:rPr lang="es-ES" sz="1200" dirty="0" smtClean="0"/>
              <a:t>, </a:t>
            </a:r>
            <a:r>
              <a:rPr lang="es-ES" sz="1200" b="1" dirty="0" smtClean="0"/>
              <a:t>así como con los recursos técnicos, financieros y demás necesarios de acuerdo con las características, complejidad y magnitud de la contratación</a:t>
            </a:r>
            <a:r>
              <a:rPr lang="es-ES" sz="1200" dirty="0" smtClean="0"/>
              <a:t> (art. 40 párrafo tercero LAASSP).</a:t>
            </a:r>
            <a:r>
              <a:rPr lang="es-MX" sz="1200" dirty="0" smtClean="0"/>
              <a:t> </a:t>
            </a:r>
          </a:p>
          <a:p>
            <a:endParaRPr lang="es-ES" sz="1200" b="0" i="0" u="none" strike="noStrike" kern="1200" baseline="0" dirty="0" smtClean="0">
              <a:solidFill>
                <a:schemeClr val="tx1"/>
              </a:solidFill>
              <a:latin typeface="+mn-lt"/>
              <a:ea typeface="+mn-ea"/>
              <a:cs typeface="+mn-cs"/>
            </a:endParaRPr>
          </a:p>
          <a:p>
            <a:pPr marL="0" indent="0" algn="just"/>
            <a:endParaRPr lang="es-MX" sz="1200" dirty="0" smtClean="0"/>
          </a:p>
          <a:p>
            <a:pPr lvl="0" algn="just">
              <a:buFont typeface="Arial" panose="020B0604020202020204" pitchFamily="34" charset="0"/>
              <a:buChar char="•"/>
            </a:pPr>
            <a:r>
              <a:rPr lang="es-MX" sz="1200" dirty="0" smtClean="0"/>
              <a:t>Determinación acerca de</a:t>
            </a:r>
            <a:r>
              <a:rPr lang="es-MX" sz="1200" b="1" dirty="0" smtClean="0"/>
              <a:t> si los precios de los insumos presentados en las proposiciones son aceptables</a:t>
            </a:r>
            <a:r>
              <a:rPr lang="es-MX" sz="1200" dirty="0" smtClean="0"/>
              <a:t>, en razón de que </a:t>
            </a:r>
            <a:r>
              <a:rPr lang="es-ES" sz="1200" dirty="0" smtClean="0"/>
              <a:t>no resulten superiores en un diez por ciento al ofertado respecto de los precios que se observan como mediana en dicha investigación (art. 2 fracción XI LAASSP y 29, primer párrafo frac. III y segundo párrafo fracción II RLAASSP).</a:t>
            </a:r>
            <a:endParaRPr lang="es-MX" sz="1200" dirty="0" smtClean="0"/>
          </a:p>
          <a:p>
            <a:pPr marL="0" indent="0" algn="just"/>
            <a:r>
              <a:rPr lang="es-MX" sz="1200" dirty="0" smtClean="0"/>
              <a:t> </a:t>
            </a:r>
          </a:p>
          <a:p>
            <a:pPr lvl="0" algn="just">
              <a:buFont typeface="Arial" panose="020B0604020202020204" pitchFamily="34" charset="0"/>
              <a:buChar char="•"/>
            </a:pPr>
            <a:r>
              <a:rPr lang="es-ES" sz="1200" b="1" dirty="0" smtClean="0"/>
              <a:t>Determinación de la conveniencia de los precios de </a:t>
            </a:r>
            <a:r>
              <a:rPr lang="es-MX" sz="1200" b="1" dirty="0" smtClean="0"/>
              <a:t>los bienes</a:t>
            </a:r>
            <a:r>
              <a:rPr lang="es-MX" sz="1200" dirty="0" smtClean="0"/>
              <a:t>, arrendamientos o servicios nacionales ofertados en licitaciones abiertas, porque no excede del quince por ciento respecto de los precios de bienes, arrendamientos o servicios de procedencia extranjera (art. 28 frac. III, segundo párrafo LAASSP).</a:t>
            </a:r>
          </a:p>
          <a:p>
            <a:pPr marL="0" indent="0" algn="just"/>
            <a:r>
              <a:rPr lang="es-MX" sz="1200" dirty="0" smtClean="0"/>
              <a:t> </a:t>
            </a:r>
          </a:p>
          <a:p>
            <a:pPr lvl="0" algn="just">
              <a:buFont typeface="Arial" panose="020B0604020202020204" pitchFamily="34" charset="0"/>
              <a:buChar char="•"/>
            </a:pPr>
            <a:r>
              <a:rPr lang="es-MX" sz="1200" dirty="0" smtClean="0"/>
              <a:t>Determinación de contratar adquisiciones, arrendamientos o servicios objeto de contratos marco, sin sujetarse a éstos cuando la investigación de mercado demuestre que se obtendrán mejores condiciones que las contenidas en el contrato marco (art. 14, último párrafo RLAASSP).</a:t>
            </a:r>
          </a:p>
          <a:p>
            <a:pPr lvl="0" algn="just">
              <a:buFont typeface="Arial" panose="020B0604020202020204" pitchFamily="34" charset="0"/>
              <a:buChar char="•"/>
            </a:pPr>
            <a:r>
              <a:rPr lang="es-ES" sz="1200" dirty="0" smtClean="0"/>
              <a:t>Determinación de contratar con algún contratista o proveedor con contrato vigente celebrado con la misma o con otra dependencia o entidad adjudicado mediante licitación pública, cuando con dicha contratación se obtienen las mejores condiciones para el Estado </a:t>
            </a:r>
            <a:r>
              <a:rPr lang="es-ES" sz="1200" b="1" dirty="0" smtClean="0"/>
              <a:t>y, por tanto, se evitan pérdidas o costos adicionales de un nuevo procedimiento</a:t>
            </a:r>
            <a:r>
              <a:rPr lang="es-ES" sz="1200" dirty="0" smtClean="0"/>
              <a:t> (arts. </a:t>
            </a:r>
            <a:r>
              <a:rPr lang="es-MX" sz="1200" dirty="0" smtClean="0"/>
              <a:t>41 frac. </a:t>
            </a:r>
            <a:r>
              <a:rPr lang="en-US" sz="1200" dirty="0" smtClean="0"/>
              <a:t>III LAASSP y 72 </a:t>
            </a:r>
            <a:r>
              <a:rPr lang="en-US" sz="1200" dirty="0" err="1" smtClean="0"/>
              <a:t>frac</a:t>
            </a:r>
            <a:r>
              <a:rPr lang="en-US" sz="1200" dirty="0" smtClean="0"/>
              <a:t>. </a:t>
            </a:r>
            <a:r>
              <a:rPr lang="es-ES" sz="1200" dirty="0" smtClean="0"/>
              <a:t>III RLAASSP).</a:t>
            </a:r>
            <a:endParaRPr lang="es-MX" sz="1200" dirty="0" smtClean="0"/>
          </a:p>
          <a:p>
            <a:pPr algn="just"/>
            <a:r>
              <a:rPr lang="es-MX" sz="1200" dirty="0" smtClean="0"/>
              <a:t> </a:t>
            </a:r>
          </a:p>
          <a:p>
            <a:endParaRPr lang="es-MX" sz="1200" b="0" i="0" u="none" strike="noStrike" kern="1200" baseline="0" dirty="0" smtClean="0">
              <a:solidFill>
                <a:schemeClr val="tx1"/>
              </a:solidFill>
              <a:latin typeface="+mn-lt"/>
              <a:ea typeface="+mn-ea"/>
              <a:cs typeface="+mn-cs"/>
            </a:endParaRPr>
          </a:p>
          <a:p>
            <a:endParaRPr lang="es-ES" dirty="0" smtClean="0"/>
          </a:p>
          <a:p>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smtClean="0">
                <a:solidFill>
                  <a:schemeClr val="tx1"/>
                </a:solidFill>
                <a:latin typeface="+mn-lt"/>
                <a:ea typeface="+mn-ea"/>
                <a:cs typeface="+mn-cs"/>
              </a:rPr>
              <a:t>al elaborar el proyecto de convocatoria se deberá señalar la vinculación entre cada uno de los requisitos, </a:t>
            </a:r>
          </a:p>
          <a:p>
            <a:endParaRPr lang="es-MX" dirty="0" smtClean="0"/>
          </a:p>
          <a:p>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14</a:t>
            </a:fld>
            <a:endParaRPr lang="es-MX"/>
          </a:p>
        </p:txBody>
      </p:sp>
    </p:spTree>
    <p:extLst>
      <p:ext uri="{BB962C8B-B14F-4D97-AF65-F5344CB8AC3E}">
        <p14:creationId xmlns:p14="http://schemas.microsoft.com/office/powerpoint/2010/main" val="296331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ctr">
              <a:buNone/>
            </a:pPr>
            <a:r>
              <a:rPr lang="es-ES" sz="1200" dirty="0" smtClean="0"/>
              <a:t>Nuevo enfoque </a:t>
            </a:r>
            <a:r>
              <a:rPr lang="es-MX" sz="1200" dirty="0" smtClean="0">
                <a:solidFill>
                  <a:srgbClr val="00B050"/>
                </a:solidFill>
                <a:latin typeface="Times New Roman" pitchFamily="18" charset="0"/>
                <a:cs typeface="Times New Roman" pitchFamily="18" charset="0"/>
              </a:rPr>
              <a:t>*Reformas a la LAASSP y a la LOPSRM de 2009</a:t>
            </a:r>
            <a:r>
              <a:rPr lang="es-ES" sz="1200" dirty="0" smtClean="0"/>
              <a:t>: </a:t>
            </a:r>
          </a:p>
          <a:p>
            <a:pPr marL="0" indent="0" algn="just">
              <a:buNone/>
            </a:pPr>
            <a:r>
              <a:rPr lang="es-ES" sz="1200" dirty="0" smtClean="0"/>
              <a:t>Evaluación que permita nos sólo considerar el precio como único factor para la adjudicación de los contratos.</a:t>
            </a:r>
          </a:p>
          <a:p>
            <a:pPr marL="0" indent="0" algn="just">
              <a:buNone/>
            </a:pPr>
            <a:endParaRPr lang="es-ES" sz="1200" dirty="0" smtClean="0"/>
          </a:p>
          <a:p>
            <a:pPr marL="0" indent="0" algn="just">
              <a:buNone/>
            </a:pPr>
            <a:r>
              <a:rPr lang="es-ES" sz="1200" dirty="0" smtClean="0"/>
              <a:t>Vinculación de las características de los bienes, servicios u obras, con las condiciones a cumplir por los proveedores y contratistas, para garantizar:</a:t>
            </a:r>
          </a:p>
          <a:p>
            <a:pPr marL="0" indent="0" algn="just">
              <a:buNone/>
            </a:pPr>
            <a:endParaRPr lang="es-ES" sz="1200" dirty="0" smtClean="0"/>
          </a:p>
          <a:p>
            <a:pPr algn="just"/>
            <a:r>
              <a:rPr lang="es-MX" sz="1200" dirty="0" smtClean="0"/>
              <a:t>- Cumplimiento de contratos.</a:t>
            </a:r>
          </a:p>
          <a:p>
            <a:pPr algn="just"/>
            <a:r>
              <a:rPr lang="es-MX" sz="1200" dirty="0" smtClean="0"/>
              <a:t>-</a:t>
            </a:r>
            <a:r>
              <a:rPr lang="es-MX" sz="1200" baseline="0" dirty="0" smtClean="0"/>
              <a:t> </a:t>
            </a:r>
            <a:r>
              <a:rPr lang="es-MX" sz="1200" dirty="0" smtClean="0"/>
              <a:t>Calidad de los bienes, servicios y obras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Arial" panose="020B0604020202020204" pitchFamily="34" charset="0"/>
              <a:ea typeface="MS UI Gothic" pitchFamily="34" charset="-128"/>
              <a:cs typeface="Arial" panose="020B0604020202020204" pitchFamily="34" charset="0"/>
            </a:endParaRPr>
          </a:p>
          <a:p>
            <a:pPr>
              <a:spcBef>
                <a:spcPct val="50000"/>
              </a:spcBef>
            </a:pPr>
            <a:r>
              <a:rPr lang="es-MX" sz="1400" b="1" dirty="0" smtClean="0">
                <a:solidFill>
                  <a:schemeClr val="bg1">
                    <a:lumMod val="65000"/>
                  </a:schemeClr>
                </a:solidFill>
                <a:latin typeface="Trebuchet MS" panose="020B0603020202020204" pitchFamily="34" charset="0"/>
              </a:rPr>
              <a:t>Anterior a las reformas </a:t>
            </a:r>
          </a:p>
          <a:p>
            <a:pPr marL="0" indent="0" algn="just">
              <a:spcBef>
                <a:spcPct val="50000"/>
              </a:spcBef>
            </a:pPr>
            <a:r>
              <a:rPr lang="es-MX" dirty="0" smtClean="0">
                <a:solidFill>
                  <a:schemeClr val="bg1">
                    <a:lumMod val="65000"/>
                  </a:schemeClr>
                </a:solidFill>
                <a:latin typeface="Trebuchet MS" panose="020B0603020202020204" pitchFamily="34" charset="0"/>
              </a:rPr>
              <a:t>La selección del criterio de evaluación de proposiciones, queda a discreción de las instituciones públicas contratantes.</a:t>
            </a:r>
          </a:p>
          <a:p>
            <a:pPr marL="0" indent="0" algn="just">
              <a:spcBef>
                <a:spcPct val="50000"/>
              </a:spcBef>
            </a:pPr>
            <a:endParaRPr lang="es-MX" dirty="0" smtClean="0">
              <a:solidFill>
                <a:schemeClr val="bg1">
                  <a:lumMod val="65000"/>
                </a:schemeClr>
              </a:solidFill>
              <a:latin typeface="Trebuchet MS" panose="020B0603020202020204" pitchFamily="34" charset="0"/>
            </a:endParaRPr>
          </a:p>
          <a:p>
            <a:pPr marL="14288" indent="-14288" algn="just">
              <a:spcBef>
                <a:spcPct val="50000"/>
              </a:spcBef>
            </a:pPr>
            <a:r>
              <a:rPr lang="es-MX" sz="1400" b="1" dirty="0" smtClean="0">
                <a:solidFill>
                  <a:srgbClr val="00B050"/>
                </a:solidFill>
                <a:latin typeface="Trebuchet MS" panose="020B0603020202020204" pitchFamily="34" charset="0"/>
              </a:rPr>
              <a:t>Con las reformas 2009</a:t>
            </a:r>
          </a:p>
          <a:p>
            <a:pPr marL="285750" indent="-285750" algn="just">
              <a:spcBef>
                <a:spcPct val="50000"/>
              </a:spcBef>
              <a:buFont typeface="Arial" panose="020B0604020202020204" pitchFamily="34" charset="0"/>
              <a:buChar char="•"/>
            </a:pPr>
            <a:r>
              <a:rPr lang="es-MX" dirty="0" smtClean="0">
                <a:latin typeface="Trebuchet MS" panose="020B0603020202020204" pitchFamily="34" charset="0"/>
              </a:rPr>
              <a:t>Se </a:t>
            </a:r>
            <a:r>
              <a:rPr lang="es-MX" b="1" dirty="0" smtClean="0">
                <a:solidFill>
                  <a:srgbClr val="00B050"/>
                </a:solidFill>
                <a:latin typeface="Trebuchet MS" panose="020B0603020202020204" pitchFamily="34" charset="0"/>
              </a:rPr>
              <a:t>deben utilizar los criterios de evaluación de proposiciones de puntos o porcentajes o de costo beneficio</a:t>
            </a:r>
            <a:r>
              <a:rPr lang="es-MX" b="1" dirty="0" smtClean="0">
                <a:latin typeface="Trebuchet MS" panose="020B0603020202020204" pitchFamily="34" charset="0"/>
              </a:rPr>
              <a:t>, </a:t>
            </a:r>
            <a:r>
              <a:rPr lang="es-MX" dirty="0" smtClean="0">
                <a:latin typeface="Trebuchet MS" panose="020B0603020202020204" pitchFamily="34" charset="0"/>
              </a:rPr>
              <a:t>y sólo cuando se justifique, será aplicable el criterio de evaluación binario.</a:t>
            </a:r>
          </a:p>
          <a:p>
            <a:pPr marL="285750" indent="-285750" algn="just">
              <a:spcBef>
                <a:spcPct val="50000"/>
              </a:spcBef>
              <a:buFont typeface="Arial" panose="020B0604020202020204" pitchFamily="34" charset="0"/>
              <a:buChar char="•"/>
            </a:pPr>
            <a:r>
              <a:rPr lang="es-MX" b="1" dirty="0" smtClean="0">
                <a:solidFill>
                  <a:srgbClr val="00B050"/>
                </a:solidFill>
                <a:latin typeface="Trebuchet MS" panose="020B0603020202020204" pitchFamily="34" charset="0"/>
              </a:rPr>
              <a:t>Es obligatorio utilizar los criterios de puntos o porcentajes o de costo beneficio </a:t>
            </a:r>
            <a:r>
              <a:rPr lang="es-MX" dirty="0" smtClean="0">
                <a:latin typeface="Trebuchet MS" panose="020B0603020202020204" pitchFamily="34" charset="0"/>
              </a:rPr>
              <a:t>tratándose de bienes, arrendamientos o servicios que conlleven el uso de características de alta especialidad técnica o de innovación tecnología.</a:t>
            </a:r>
          </a:p>
          <a:p>
            <a:pPr marL="0" indent="0" algn="just">
              <a:spcBef>
                <a:spcPct val="50000"/>
              </a:spcBef>
            </a:pPr>
            <a:endParaRPr lang="es-MX" dirty="0" smtClean="0">
              <a:solidFill>
                <a:schemeClr val="bg1">
                  <a:lumMod val="65000"/>
                </a:schemeClr>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latin typeface="Arial" panose="020B0604020202020204" pitchFamily="34" charset="0"/>
              <a:ea typeface="MS UI Gothic"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latin typeface="Arial" panose="020B0604020202020204" pitchFamily="34" charset="0"/>
                <a:ea typeface="MS UI Gothic" pitchFamily="34" charset="-128"/>
                <a:cs typeface="Arial" panose="020B0604020202020204" pitchFamily="34" charset="0"/>
              </a:rPr>
              <a:t>BINARIO:</a:t>
            </a:r>
            <a:r>
              <a:rPr lang="es-MX" baseline="0" dirty="0" smtClean="0">
                <a:latin typeface="Arial" panose="020B0604020202020204" pitchFamily="34" charset="0"/>
                <a:ea typeface="MS UI Gothic" pitchFamily="34" charset="-128"/>
                <a:cs typeface="Arial" panose="020B0604020202020204" pitchFamily="34" charset="0"/>
              </a:rPr>
              <a:t> </a:t>
            </a:r>
            <a:r>
              <a:rPr lang="es-MX" dirty="0" smtClean="0">
                <a:latin typeface="Arial" panose="020B0604020202020204" pitchFamily="34" charset="0"/>
                <a:ea typeface="MS UI Gothic" pitchFamily="34" charset="-128"/>
                <a:cs typeface="Arial" panose="020B0604020202020204" pitchFamily="34" charset="0"/>
              </a:rPr>
              <a:t>Se determina la solvencia de las proposiciones verificando “Si cumplen” o “No cumplen” con requisitos e identificando el precio más bajo</a:t>
            </a:r>
            <a:r>
              <a:rPr lang="es-MX" b="1" dirty="0" smtClean="0">
                <a:solidFill>
                  <a:schemeClr val="bg1">
                    <a:lumMod val="50000"/>
                  </a:schemeClr>
                </a:solidFill>
                <a:latin typeface="Arial" panose="020B0604020202020204" pitchFamily="34" charset="0"/>
                <a:ea typeface="MS UI Gothic" pitchFamily="34"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latin typeface="Arial" panose="020B0604020202020204" pitchFamily="34" charset="0"/>
                <a:ea typeface="MS UI Gothic" pitchFamily="34" charset="-128"/>
                <a:cs typeface="Arial" panose="020B0604020202020204" pitchFamily="34" charset="0"/>
              </a:rPr>
              <a:t>COSTO BENEFICIO: Se determina la solvencia de las proposiciones evaluando el mayor beneficio neto, como resultado de considerar el precio del bien, servicio o arrendamiento más el de conceptos previstos, vinculados con tiempo y consumo.</a:t>
            </a:r>
            <a:endParaRPr lang="es-MX" b="1" dirty="0" smtClean="0">
              <a:solidFill>
                <a:schemeClr val="bg1">
                  <a:lumMod val="50000"/>
                </a:schemeClr>
              </a:solidFill>
              <a:latin typeface="Arial" panose="020B0604020202020204" pitchFamily="34" charset="0"/>
              <a:ea typeface="MS UI Gothic"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ea typeface="MS UI Gothic" pitchFamily="34" charset="-128"/>
                <a:cs typeface="Arial" panose="020B0604020202020204" pitchFamily="34" charset="0"/>
              </a:rPr>
              <a:t>PUNTOS O</a:t>
            </a:r>
            <a:r>
              <a:rPr lang="es-MX" sz="1200" baseline="0" dirty="0" smtClean="0">
                <a:latin typeface="Arial" panose="020B0604020202020204" pitchFamily="34" charset="0"/>
                <a:ea typeface="MS UI Gothic" pitchFamily="34" charset="-128"/>
                <a:cs typeface="Arial" panose="020B0604020202020204" pitchFamily="34" charset="0"/>
              </a:rPr>
              <a:t> PORCENTAJES: </a:t>
            </a:r>
            <a:r>
              <a:rPr lang="es-MX" sz="1200" dirty="0" smtClean="0">
                <a:latin typeface="Arial" panose="020B0604020202020204" pitchFamily="34" charset="0"/>
                <a:ea typeface="MS UI Gothic" pitchFamily="34" charset="-128"/>
                <a:cs typeface="Arial" panose="020B0604020202020204" pitchFamily="34" charset="0"/>
              </a:rPr>
              <a:t>Se determina la solvencia de las proposiciones evaluando los rubros y subrubros establecidos y fijando los puntos o unidades porcentuales en cada uno de ellos.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1" dirty="0" smtClean="0">
              <a:solidFill>
                <a:schemeClr val="bg1">
                  <a:lumMod val="50000"/>
                </a:schemeClr>
              </a:solidFill>
              <a:latin typeface="Arial" panose="020B0604020202020204" pitchFamily="34" charset="0"/>
              <a:ea typeface="MS UI Gothic" pitchFamily="34" charset="-128"/>
              <a:cs typeface="Arial" panose="020B0604020202020204" pitchFamily="34" charset="0"/>
            </a:endParaRPr>
          </a:p>
          <a:p>
            <a:endParaRPr lang="es-MX" dirty="0" smtClean="0"/>
          </a:p>
          <a:p>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15</a:t>
            </a:fld>
            <a:endParaRPr lang="es-MX"/>
          </a:p>
        </p:txBody>
      </p:sp>
    </p:spTree>
    <p:extLst>
      <p:ext uri="{BB962C8B-B14F-4D97-AF65-F5344CB8AC3E}">
        <p14:creationId xmlns:p14="http://schemas.microsoft.com/office/powerpoint/2010/main" val="5502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Art. 83 RLAASSP:</a:t>
            </a:r>
            <a:r>
              <a:rPr lang="es-ES" baseline="0" dirty="0" smtClean="0"/>
              <a:t> </a:t>
            </a:r>
            <a:r>
              <a:rPr lang="es-MX" sz="1200" b="0" i="0" u="none" strike="noStrike" kern="1200" baseline="0" dirty="0" smtClean="0">
                <a:solidFill>
                  <a:schemeClr val="tx1"/>
                </a:solidFill>
                <a:latin typeface="+mn-lt"/>
                <a:ea typeface="+mn-ea"/>
                <a:cs typeface="+mn-cs"/>
              </a:rPr>
              <a:t>En el contrato respectivo, las dependencias y entidades deberán establecer los mecanismos de comprobación, supervisión y verificación de los servicios contratados y efectivamente prestados, así como del cumplimiento de los requerimientos de cada entregable, lo cual será requisito para proceder al pago correspondiente.</a:t>
            </a:r>
          </a:p>
          <a:p>
            <a:r>
              <a:rPr lang="es-MX" sz="1200" b="1" i="0" kern="1200" dirty="0" smtClean="0">
                <a:solidFill>
                  <a:schemeClr val="tx1"/>
                </a:solidFill>
                <a:effectLst/>
                <a:latin typeface="+mn-lt"/>
                <a:ea typeface="+mn-ea"/>
                <a:cs typeface="+mn-cs"/>
              </a:rPr>
              <a:t>QUINTO.- </a:t>
            </a:r>
            <a:r>
              <a:rPr lang="es-MX" sz="1200" b="0" i="0" kern="1200" dirty="0" smtClean="0">
                <a:solidFill>
                  <a:schemeClr val="tx1"/>
                </a:solidFill>
                <a:effectLst/>
                <a:latin typeface="+mn-lt"/>
                <a:ea typeface="+mn-ea"/>
                <a:cs typeface="+mn-cs"/>
              </a:rPr>
              <a:t>La devolución o rechazo de los bienes muebles o el incumplimiento en la prestación de los servicios, deberán ser comunicados al proveedor a más tardar el día hábil siguiente a aquél en que éstos se determinen, señalando las razones que los motivaron, las cuales deberán estar vinculadas a las condiciones establecidas en el contrato, indicando el plazo para su reposición o corrección.</a:t>
            </a:r>
          </a:p>
          <a:p>
            <a:r>
              <a:rPr lang="es-MX" sz="1200" b="0" i="0" kern="1200" dirty="0" smtClean="0">
                <a:solidFill>
                  <a:schemeClr val="tx1"/>
                </a:solidFill>
                <a:effectLst/>
                <a:latin typeface="+mn-lt"/>
                <a:ea typeface="+mn-ea"/>
                <a:cs typeface="+mn-cs"/>
              </a:rPr>
              <a:t>El cómputo del plazo entre el momento en el que se entrega físicamente el bien mueble o se presta el servicio y el momento en que éstos son recibidos a satisfacción, se interrumpirá cuando las dependencias y entidades acrediten haber comunicado al proveedor, en los términos establecidos en el párrafo anterior, el rechazo o devolución de los bienes muebles o el incumplimiento en la prestación del servicio.</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Convenios</a:t>
            </a:r>
            <a:r>
              <a:rPr lang="es-ES" sz="1200" b="0" i="0" kern="1200" baseline="0" dirty="0" smtClean="0">
                <a:solidFill>
                  <a:schemeClr val="tx1"/>
                </a:solidFill>
                <a:effectLst/>
                <a:latin typeface="+mn-lt"/>
                <a:ea typeface="+mn-ea"/>
                <a:cs typeface="+mn-cs"/>
              </a:rPr>
              <a:t> modificatorios</a:t>
            </a:r>
          </a:p>
          <a:p>
            <a:r>
              <a:rPr lang="es-ES" sz="1200" b="0" i="0" kern="1200" baseline="0" dirty="0" smtClean="0">
                <a:solidFill>
                  <a:schemeClr val="tx1"/>
                </a:solidFill>
                <a:effectLst/>
                <a:latin typeface="+mn-lt"/>
                <a:ea typeface="+mn-ea"/>
                <a:cs typeface="+mn-cs"/>
              </a:rPr>
              <a:t>LAASSP: </a:t>
            </a:r>
          </a:p>
          <a:p>
            <a:r>
              <a:rPr lang="es-MX" sz="1200" b="1" i="0" u="none" strike="noStrike" kern="1200" baseline="0" dirty="0" smtClean="0">
                <a:solidFill>
                  <a:schemeClr val="tx1"/>
                </a:solidFill>
                <a:latin typeface="+mn-lt"/>
                <a:ea typeface="+mn-ea"/>
                <a:cs typeface="+mn-cs"/>
              </a:rPr>
              <a:t>Artículo 52. </a:t>
            </a:r>
            <a:r>
              <a:rPr lang="es-MX" sz="1200" b="0" i="0" u="none" strike="noStrike" kern="1200" baseline="0" dirty="0" smtClean="0">
                <a:solidFill>
                  <a:schemeClr val="tx1"/>
                </a:solidFill>
                <a:latin typeface="+mn-lt"/>
                <a:ea typeface="+mn-ea"/>
                <a:cs typeface="+mn-cs"/>
              </a:rPr>
              <a:t>Las dependencias y entidades podrán, dentro de su presupuesto aprobado y disponible,</a:t>
            </a:r>
          </a:p>
          <a:p>
            <a:r>
              <a:rPr lang="es-MX" sz="1200" b="0" i="0" u="none" strike="noStrike" kern="1200" baseline="0" dirty="0" smtClean="0">
                <a:solidFill>
                  <a:schemeClr val="tx1"/>
                </a:solidFill>
                <a:latin typeface="+mn-lt"/>
                <a:ea typeface="+mn-ea"/>
                <a:cs typeface="+mn-cs"/>
              </a:rPr>
              <a:t>bajo su responsabilidad y por razones fundadas y explícitas, acordar el incremento del monto del contrato</a:t>
            </a:r>
          </a:p>
          <a:p>
            <a:r>
              <a:rPr lang="es-MX" sz="1200" b="0" i="0" u="none" strike="noStrike" kern="1200" baseline="0" dirty="0" smtClean="0">
                <a:solidFill>
                  <a:schemeClr val="tx1"/>
                </a:solidFill>
                <a:latin typeface="+mn-lt"/>
                <a:ea typeface="+mn-ea"/>
                <a:cs typeface="+mn-cs"/>
              </a:rPr>
              <a:t>o de la cantidad de bienes, arrendamientos o servicios solicitados mediante modificaciones a sus</a:t>
            </a:r>
          </a:p>
          <a:p>
            <a:r>
              <a:rPr lang="es-MX" sz="1200" b="0" i="0" u="none" strike="noStrike" kern="1200" baseline="0" dirty="0" smtClean="0">
                <a:solidFill>
                  <a:schemeClr val="tx1"/>
                </a:solidFill>
                <a:latin typeface="+mn-lt"/>
                <a:ea typeface="+mn-ea"/>
                <a:cs typeface="+mn-cs"/>
              </a:rPr>
              <a:t>contratos vigentes, siempre que las modificaciones no rebasen, en conjunto, el veinte por ciento del</a:t>
            </a:r>
          </a:p>
          <a:p>
            <a:r>
              <a:rPr lang="es-MX" sz="1200" b="0" i="0" u="none" strike="noStrike" kern="1200" baseline="0" dirty="0" smtClean="0">
                <a:solidFill>
                  <a:schemeClr val="tx1"/>
                </a:solidFill>
                <a:latin typeface="+mn-lt"/>
                <a:ea typeface="+mn-ea"/>
                <a:cs typeface="+mn-cs"/>
              </a:rPr>
              <a:t>monto o cantidad de los conceptos o volúmenes establecidos originalmente en los mismos y el precio de</a:t>
            </a:r>
          </a:p>
          <a:p>
            <a:r>
              <a:rPr lang="es-MX" sz="1200" b="0" i="0" u="none" strike="noStrike" kern="1200" baseline="0" dirty="0" smtClean="0">
                <a:solidFill>
                  <a:schemeClr val="tx1"/>
                </a:solidFill>
                <a:latin typeface="+mn-lt"/>
                <a:ea typeface="+mn-ea"/>
                <a:cs typeface="+mn-cs"/>
              </a:rPr>
              <a:t>los bienes, arrendamientos o servicios sea igual al pactado originalmente.</a:t>
            </a:r>
          </a:p>
          <a:p>
            <a:r>
              <a:rPr lang="es-MX" sz="1200" b="0" i="0" u="none" strike="noStrike" kern="1200" baseline="0" dirty="0" smtClean="0">
                <a:solidFill>
                  <a:schemeClr val="tx1"/>
                </a:solidFill>
                <a:latin typeface="+mn-lt"/>
                <a:ea typeface="+mn-ea"/>
                <a:cs typeface="+mn-cs"/>
              </a:rPr>
              <a:t>Cuando los proveedores demuestren la existencia de causas justificadas que les impidan cumplir con</a:t>
            </a:r>
          </a:p>
          <a:p>
            <a:r>
              <a:rPr lang="es-MX" sz="1200" b="0" i="0" u="none" strike="noStrike" kern="1200" baseline="0" dirty="0" smtClean="0">
                <a:solidFill>
                  <a:schemeClr val="tx1"/>
                </a:solidFill>
                <a:latin typeface="+mn-lt"/>
                <a:ea typeface="+mn-ea"/>
                <a:cs typeface="+mn-cs"/>
              </a:rPr>
              <a:t>la entrega total de los bienes conforme a las cantidades pactadas en los contratos, las dependencias y</a:t>
            </a:r>
          </a:p>
          <a:p>
            <a:r>
              <a:rPr lang="es-MX" sz="1200" b="0" i="0" u="none" strike="noStrike" kern="1200" baseline="0" dirty="0" smtClean="0">
                <a:solidFill>
                  <a:schemeClr val="tx1"/>
                </a:solidFill>
                <a:latin typeface="+mn-lt"/>
                <a:ea typeface="+mn-ea"/>
                <a:cs typeface="+mn-cs"/>
              </a:rPr>
              <a:t>entidades podrán modificarlos mediante la cancelación de partidas o parte de las cantidades</a:t>
            </a:r>
          </a:p>
          <a:p>
            <a:r>
              <a:rPr lang="es-MX" sz="1200" b="0" i="0" u="none" strike="noStrike" kern="1200" baseline="0" dirty="0" smtClean="0">
                <a:solidFill>
                  <a:schemeClr val="tx1"/>
                </a:solidFill>
                <a:latin typeface="+mn-lt"/>
                <a:ea typeface="+mn-ea"/>
                <a:cs typeface="+mn-cs"/>
              </a:rPr>
              <a:t>originalmente estipuladas, siempre y cuando no rebase el diez por ciento del importe total del contrato</a:t>
            </a:r>
          </a:p>
          <a:p>
            <a:r>
              <a:rPr lang="es-MX" sz="1200" b="0" i="0" u="none" strike="noStrike" kern="1200" baseline="0" dirty="0" smtClean="0">
                <a:solidFill>
                  <a:schemeClr val="tx1"/>
                </a:solidFill>
                <a:latin typeface="+mn-lt"/>
                <a:ea typeface="+mn-ea"/>
                <a:cs typeface="+mn-cs"/>
              </a:rPr>
              <a:t>respectivo.</a:t>
            </a:r>
            <a:endParaRPr lang="es-MX"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MX"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r>
              <a:rPr lang="es-ES" sz="1200" b="1" i="0" kern="1200" dirty="0" smtClean="0">
                <a:solidFill>
                  <a:schemeClr val="tx1"/>
                </a:solidFill>
                <a:effectLst/>
                <a:latin typeface="+mn-lt"/>
                <a:ea typeface="+mn-ea"/>
                <a:cs typeface="+mn-cs"/>
              </a:rPr>
              <a:t>Penas</a:t>
            </a:r>
            <a:r>
              <a:rPr lang="es-ES" sz="1200" b="1" i="0" kern="1200" baseline="0" dirty="0" smtClean="0">
                <a:solidFill>
                  <a:schemeClr val="tx1"/>
                </a:solidFill>
                <a:effectLst/>
                <a:latin typeface="+mn-lt"/>
                <a:ea typeface="+mn-ea"/>
                <a:cs typeface="+mn-cs"/>
              </a:rPr>
              <a:t> convencionales o recisión </a:t>
            </a:r>
            <a:endParaRPr lang="es-MX" sz="1200" b="1" i="0" kern="1200" dirty="0" smtClean="0">
              <a:solidFill>
                <a:schemeClr val="tx1"/>
              </a:solidFill>
              <a:effectLst/>
              <a:latin typeface="+mn-lt"/>
              <a:ea typeface="+mn-ea"/>
              <a:cs typeface="+mn-cs"/>
            </a:endParaRPr>
          </a:p>
          <a:p>
            <a:r>
              <a:rPr lang="es-MX" sz="1200" b="1" i="0" u="none" strike="noStrike" kern="1200" baseline="0" dirty="0" err="1" smtClean="0">
                <a:solidFill>
                  <a:schemeClr val="tx1"/>
                </a:solidFill>
                <a:latin typeface="+mn-lt"/>
                <a:ea typeface="+mn-ea"/>
                <a:cs typeface="+mn-cs"/>
              </a:rPr>
              <a:t>LAASSP.Artículo</a:t>
            </a:r>
            <a:r>
              <a:rPr lang="es-MX" sz="1200" b="1" i="0" u="none" strike="noStrike" kern="1200" baseline="0" dirty="0" smtClean="0">
                <a:solidFill>
                  <a:schemeClr val="tx1"/>
                </a:solidFill>
                <a:latin typeface="+mn-lt"/>
                <a:ea typeface="+mn-ea"/>
                <a:cs typeface="+mn-cs"/>
              </a:rPr>
              <a:t> 53.- </a:t>
            </a:r>
            <a:r>
              <a:rPr lang="es-MX" sz="1200" b="0" i="0" u="none" strike="noStrike" kern="1200" baseline="0" dirty="0" smtClean="0">
                <a:solidFill>
                  <a:schemeClr val="tx1"/>
                </a:solidFill>
                <a:latin typeface="+mn-lt"/>
                <a:ea typeface="+mn-ea"/>
                <a:cs typeface="+mn-cs"/>
              </a:rPr>
              <a:t>Las dependencias y entidades deberán pactar penas convencionales a cargo del</a:t>
            </a:r>
          </a:p>
          <a:p>
            <a:r>
              <a:rPr lang="es-MX" sz="1200" b="0" i="0" u="none" strike="noStrike" kern="1200" baseline="0" dirty="0" smtClean="0">
                <a:solidFill>
                  <a:schemeClr val="tx1"/>
                </a:solidFill>
                <a:latin typeface="+mn-lt"/>
                <a:ea typeface="+mn-ea"/>
                <a:cs typeface="+mn-cs"/>
              </a:rPr>
              <a:t>proveedor por atraso en el cumplimiento de las fechas pactadas de entrega o de la prestación </a:t>
            </a:r>
            <a:r>
              <a:rPr lang="es-MX" sz="1200" b="0" i="0" u="none" strike="noStrike" kern="1200" baseline="0" dirty="0" err="1" smtClean="0">
                <a:solidFill>
                  <a:schemeClr val="tx1"/>
                </a:solidFill>
                <a:latin typeface="+mn-lt"/>
                <a:ea typeface="+mn-ea"/>
                <a:cs typeface="+mn-cs"/>
              </a:rPr>
              <a:t>delservicio</a:t>
            </a:r>
            <a:r>
              <a:rPr lang="es-MX" sz="1200" b="0" i="0" u="none" strike="noStrike" kern="1200" baseline="0" dirty="0" smtClean="0">
                <a:solidFill>
                  <a:schemeClr val="tx1"/>
                </a:solidFill>
                <a:latin typeface="+mn-lt"/>
                <a:ea typeface="+mn-ea"/>
                <a:cs typeface="+mn-cs"/>
              </a:rPr>
              <a:t>, las que no excederán del monto de la garantía de cumplimiento del contrato, y serán</a:t>
            </a:r>
          </a:p>
          <a:p>
            <a:r>
              <a:rPr lang="es-MX" sz="1200" b="0" i="0" u="none" strike="noStrike" kern="1200" baseline="0" dirty="0" smtClean="0">
                <a:solidFill>
                  <a:schemeClr val="tx1"/>
                </a:solidFill>
                <a:latin typeface="+mn-lt"/>
                <a:ea typeface="+mn-ea"/>
                <a:cs typeface="+mn-cs"/>
              </a:rPr>
              <a:t>determinadas en función de los bienes o servicios no entregados o prestados oportunamente. En las</a:t>
            </a:r>
          </a:p>
          <a:p>
            <a:r>
              <a:rPr lang="es-MX" sz="1200" b="0" i="0" u="none" strike="noStrike" kern="1200" baseline="0" dirty="0" smtClean="0">
                <a:solidFill>
                  <a:schemeClr val="tx1"/>
                </a:solidFill>
                <a:latin typeface="+mn-lt"/>
                <a:ea typeface="+mn-ea"/>
                <a:cs typeface="+mn-cs"/>
              </a:rPr>
              <a:t>operaciones en que se pactare ajuste de precios, la penalización se calculará sobre el precio ajustado.</a:t>
            </a:r>
          </a:p>
          <a:p>
            <a:r>
              <a:rPr lang="es-MX" sz="1200" b="0" i="0" u="none" strike="noStrike" kern="1200" baseline="0" dirty="0" smtClean="0">
                <a:solidFill>
                  <a:schemeClr val="tx1"/>
                </a:solidFill>
                <a:latin typeface="+mn-lt"/>
                <a:ea typeface="+mn-ea"/>
                <a:cs typeface="+mn-cs"/>
              </a:rPr>
              <a:t>Los proveedores quedarán obligados ante la dependencia o entidad a responder de los defectos y</a:t>
            </a:r>
          </a:p>
          <a:p>
            <a:r>
              <a:rPr lang="es-MX" sz="1200" b="0" i="0" u="none" strike="noStrike" kern="1200" baseline="0" dirty="0" smtClean="0">
                <a:solidFill>
                  <a:schemeClr val="tx1"/>
                </a:solidFill>
                <a:latin typeface="+mn-lt"/>
                <a:ea typeface="+mn-ea"/>
                <a:cs typeface="+mn-cs"/>
              </a:rPr>
              <a:t>vicios ocultos de los bienes y de la calidad de los servicios, así como de cualquier otra responsabilidad</a:t>
            </a:r>
          </a:p>
          <a:p>
            <a:r>
              <a:rPr lang="es-MX" sz="1200" b="0" i="0" u="none" strike="noStrike" kern="1200" baseline="0" dirty="0" smtClean="0">
                <a:solidFill>
                  <a:schemeClr val="tx1"/>
                </a:solidFill>
                <a:latin typeface="+mn-lt"/>
                <a:ea typeface="+mn-ea"/>
                <a:cs typeface="+mn-cs"/>
              </a:rPr>
              <a:t>en que hubieren incurrido, en los términos señalados en el contrato respectivo y en la legislación</a:t>
            </a:r>
          </a:p>
          <a:p>
            <a:r>
              <a:rPr lang="es-MX" sz="1200" b="0" i="0" u="none" strike="noStrike" kern="1200" baseline="0" dirty="0" smtClean="0">
                <a:solidFill>
                  <a:schemeClr val="tx1"/>
                </a:solidFill>
                <a:latin typeface="+mn-lt"/>
                <a:ea typeface="+mn-ea"/>
                <a:cs typeface="+mn-cs"/>
              </a:rPr>
              <a:t>aplicable.</a:t>
            </a:r>
          </a:p>
          <a:p>
            <a:r>
              <a:rPr lang="es-MX" sz="1200" b="0" i="0" u="none" strike="noStrike" kern="1200" baseline="0" dirty="0" smtClean="0">
                <a:solidFill>
                  <a:schemeClr val="tx1"/>
                </a:solidFill>
                <a:latin typeface="+mn-lt"/>
                <a:ea typeface="+mn-ea"/>
                <a:cs typeface="+mn-cs"/>
              </a:rPr>
              <a:t>Los proveedores cubrirán las cuotas compensatorias a que, conforme a la ley de la materia, pudiere</a:t>
            </a:r>
          </a:p>
          <a:p>
            <a:r>
              <a:rPr lang="es-MX" sz="1200" b="0" i="0" u="none" strike="noStrike" kern="1200" baseline="0" dirty="0" smtClean="0">
                <a:solidFill>
                  <a:schemeClr val="tx1"/>
                </a:solidFill>
                <a:latin typeface="+mn-lt"/>
                <a:ea typeface="+mn-ea"/>
                <a:cs typeface="+mn-cs"/>
              </a:rPr>
              <a:t>estar sujeta la importación de bienes objeto de un contrato, y en estos casos no procederán incrementos</a:t>
            </a:r>
          </a:p>
          <a:p>
            <a:r>
              <a:rPr lang="es-MX" sz="1200" b="0" i="0" u="none" strike="noStrike" kern="1200" baseline="0" dirty="0" smtClean="0">
                <a:solidFill>
                  <a:schemeClr val="tx1"/>
                </a:solidFill>
                <a:latin typeface="+mn-lt"/>
                <a:ea typeface="+mn-ea"/>
                <a:cs typeface="+mn-cs"/>
              </a:rPr>
              <a:t>a los precios pactados, ni cualquier otra modificación al contrato.</a:t>
            </a:r>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r>
              <a:rPr lang="es-MX" sz="1200" b="1" i="0" u="none" strike="noStrike" kern="1200" baseline="0" dirty="0" smtClean="0">
                <a:solidFill>
                  <a:schemeClr val="tx1"/>
                </a:solidFill>
                <a:latin typeface="+mn-lt"/>
                <a:ea typeface="+mn-ea"/>
                <a:cs typeface="+mn-cs"/>
              </a:rPr>
              <a:t>RLAASSP. Artículo 100.- </a:t>
            </a:r>
            <a:r>
              <a:rPr lang="es-MX" sz="1200" b="0" i="0" u="none" strike="noStrike" kern="1200" baseline="0" dirty="0" smtClean="0">
                <a:solidFill>
                  <a:schemeClr val="tx1"/>
                </a:solidFill>
                <a:latin typeface="+mn-lt"/>
                <a:ea typeface="+mn-ea"/>
                <a:cs typeface="+mn-cs"/>
              </a:rPr>
              <a:t>En los casos en que en una partida o parte de la misma no sean entregados los bienes o el</a:t>
            </a:r>
          </a:p>
          <a:p>
            <a:r>
              <a:rPr lang="es-MX" sz="1200" b="0" i="0" u="none" strike="noStrike" kern="1200" baseline="0" dirty="0" smtClean="0">
                <a:solidFill>
                  <a:schemeClr val="tx1"/>
                </a:solidFill>
                <a:latin typeface="+mn-lt"/>
                <a:ea typeface="+mn-ea"/>
                <a:cs typeface="+mn-cs"/>
              </a:rPr>
              <a:t>servicio objeto del contrato adjudicado no dé inicio y la pena convencional por atraso que proporcionalmente</a:t>
            </a:r>
          </a:p>
          <a:p>
            <a:r>
              <a:rPr lang="es-MX" sz="1200" b="0" i="0" u="none" strike="noStrike" kern="1200" baseline="0" dirty="0" smtClean="0">
                <a:solidFill>
                  <a:schemeClr val="tx1"/>
                </a:solidFill>
                <a:latin typeface="+mn-lt"/>
                <a:ea typeface="+mn-ea"/>
                <a:cs typeface="+mn-cs"/>
              </a:rPr>
              <a:t>corresponda a la parte no entregada o prestada, rebase el monto de la pena prevista en el contrato, la</a:t>
            </a:r>
          </a:p>
          <a:p>
            <a:r>
              <a:rPr lang="es-MX" sz="1200" b="0" i="0" u="none" strike="noStrike" kern="1200" baseline="0" dirty="0" smtClean="0">
                <a:solidFill>
                  <a:schemeClr val="tx1"/>
                </a:solidFill>
                <a:latin typeface="+mn-lt"/>
                <a:ea typeface="+mn-ea"/>
                <a:cs typeface="+mn-cs"/>
              </a:rPr>
              <a:t>dependencia o entidad, previa notificación al proveedor, podrá modificar el contrato correspondiente,</a:t>
            </a:r>
          </a:p>
          <a:p>
            <a:r>
              <a:rPr lang="es-MX" sz="1200" b="0" i="0" u="none" strike="noStrike" kern="1200" baseline="0" dirty="0" smtClean="0">
                <a:solidFill>
                  <a:schemeClr val="tx1"/>
                </a:solidFill>
                <a:latin typeface="+mn-lt"/>
                <a:ea typeface="+mn-ea"/>
                <a:cs typeface="+mn-cs"/>
              </a:rPr>
              <a:t>cancelando las partidas de que se trate, o parte de las mismas cuando ello sea posible, aplicando al</a:t>
            </a:r>
          </a:p>
          <a:p>
            <a:r>
              <a:rPr lang="es-MX" sz="1200" b="0" i="0" u="none" strike="noStrike" kern="1200" baseline="0" dirty="0" smtClean="0">
                <a:solidFill>
                  <a:schemeClr val="tx1"/>
                </a:solidFill>
                <a:latin typeface="+mn-lt"/>
                <a:ea typeface="+mn-ea"/>
                <a:cs typeface="+mn-cs"/>
              </a:rPr>
              <a:t>proveedor por dicha cancelación una cantidad equivalente a la pena convencional máxima por atraso que</a:t>
            </a:r>
          </a:p>
          <a:p>
            <a:r>
              <a:rPr lang="es-MX" sz="1200" b="0" i="0" u="none" strike="noStrike" kern="1200" baseline="0" dirty="0" smtClean="0">
                <a:solidFill>
                  <a:schemeClr val="tx1"/>
                </a:solidFill>
                <a:latin typeface="+mn-lt"/>
                <a:ea typeface="+mn-ea"/>
                <a:cs typeface="+mn-cs"/>
              </a:rPr>
              <a:t>correspondería en el caso de que los bienes o servicios hubieran sido entregados o prestados en fecha</a:t>
            </a:r>
          </a:p>
          <a:p>
            <a:r>
              <a:rPr lang="es-MX" sz="1200" b="0" i="0" u="none" strike="noStrike" kern="1200" baseline="0" dirty="0" smtClean="0">
                <a:solidFill>
                  <a:schemeClr val="tx1"/>
                </a:solidFill>
                <a:latin typeface="+mn-lt"/>
                <a:ea typeface="+mn-ea"/>
                <a:cs typeface="+mn-cs"/>
              </a:rPr>
              <a:t>posterior a la pactada, siempre y cuando la suma total del monto de las cancelaciones no rebase el diez por</a:t>
            </a:r>
          </a:p>
          <a:p>
            <a:r>
              <a:rPr lang="es-MX" sz="1200" b="0" i="0" u="none" strike="noStrike" kern="1200" baseline="0" dirty="0" smtClean="0">
                <a:solidFill>
                  <a:schemeClr val="tx1"/>
                </a:solidFill>
                <a:latin typeface="+mn-lt"/>
                <a:ea typeface="+mn-ea"/>
                <a:cs typeface="+mn-cs"/>
              </a:rPr>
              <a:t>ciento del importe total del contrato.</a:t>
            </a:r>
          </a:p>
          <a:p>
            <a:r>
              <a:rPr lang="es-MX" sz="1200" b="0" i="0" u="none" strike="noStrike" kern="1200" baseline="0" dirty="0" smtClean="0">
                <a:solidFill>
                  <a:schemeClr val="tx1"/>
                </a:solidFill>
                <a:latin typeface="+mn-lt"/>
                <a:ea typeface="+mn-ea"/>
                <a:cs typeface="+mn-cs"/>
              </a:rPr>
              <a:t>En el supuesto de que sea rescindido el contrato, no procederá la contabilización de la sanción por</a:t>
            </a:r>
          </a:p>
          <a:p>
            <a:r>
              <a:rPr lang="es-MX" sz="1200" b="0" i="0" u="none" strike="noStrike" kern="1200" baseline="0" dirty="0" smtClean="0">
                <a:solidFill>
                  <a:schemeClr val="tx1"/>
                </a:solidFill>
                <a:latin typeface="+mn-lt"/>
                <a:ea typeface="+mn-ea"/>
                <a:cs typeface="+mn-cs"/>
              </a:rPr>
              <a:t>cancelación a que hace referencia el párrafo anterior, toda vez que se deberá hacer efectiva la garantía de</a:t>
            </a:r>
          </a:p>
          <a:p>
            <a:r>
              <a:rPr lang="es-MX" sz="1200" b="0" i="0" u="none" strike="noStrike" kern="1200" baseline="0" dirty="0" smtClean="0">
                <a:solidFill>
                  <a:schemeClr val="tx1"/>
                </a:solidFill>
                <a:latin typeface="+mn-lt"/>
                <a:ea typeface="+mn-ea"/>
                <a:cs typeface="+mn-cs"/>
              </a:rPr>
              <a:t>cumplimiento.</a:t>
            </a:r>
            <a:endParaRPr lang="es-MX" sz="1200" b="0" i="0" kern="1200" dirty="0" smtClean="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6046A796-87B3-44FC-B243-278DCC4DC380}" type="slidenum">
              <a:rPr lang="es-MX" smtClean="0"/>
              <a:t>20</a:t>
            </a:fld>
            <a:endParaRPr lang="es-MX"/>
          </a:p>
        </p:txBody>
      </p:sp>
    </p:spTree>
    <p:extLst>
      <p:ext uri="{BB962C8B-B14F-4D97-AF65-F5344CB8AC3E}">
        <p14:creationId xmlns:p14="http://schemas.microsoft.com/office/powerpoint/2010/main" val="12567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23046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383397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169077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96838"/>
            <a:ext cx="8229600" cy="725711"/>
          </a:xfrm>
        </p:spPr>
        <p:txBody>
          <a:bodyPr>
            <a:noAutofit/>
          </a:bodyPr>
          <a:lstStyle>
            <a:lvl1pPr>
              <a:defRPr sz="3200">
                <a:solidFill>
                  <a:schemeClr val="accent3">
                    <a:lumMod val="75000"/>
                  </a:schemeClr>
                </a:solidFill>
                <a:effectLst>
                  <a:outerShdw blurRad="38100" dist="38100" dir="2700000" algn="tl">
                    <a:srgbClr val="000000">
                      <a:alpha val="43137"/>
                    </a:srgbClr>
                  </a:outerShdw>
                </a:effectLst>
                <a:latin typeface="Arial Narrow"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normAutofit/>
          </a:bodyPr>
          <a:lstStyle>
            <a:lvl1pPr marL="342900" indent="-342900">
              <a:buClr>
                <a:schemeClr val="accent3">
                  <a:lumMod val="75000"/>
                </a:schemeClr>
              </a:buClr>
              <a:buFont typeface="Arial" pitchFamily="34" charset="0"/>
              <a:buChar char="•"/>
              <a:defRPr sz="1800"/>
            </a:lvl1pPr>
            <a:lvl2pPr marL="742950" indent="-285750">
              <a:buClr>
                <a:schemeClr val="accent3">
                  <a:lumMod val="75000"/>
                </a:schemeClr>
              </a:buClr>
              <a:buFont typeface="Calibri" pitchFamily="34" charset="0"/>
              <a:buChar char="⁻"/>
              <a:defRPr sz="1800"/>
            </a:lvl2pPr>
            <a:lvl3pPr marL="1143000" indent="-228600">
              <a:buClr>
                <a:schemeClr val="accent3">
                  <a:lumMod val="75000"/>
                </a:schemeClr>
              </a:buClr>
              <a:buFont typeface="Arial" pitchFamily="34" charset="0"/>
              <a:buChar char="•"/>
              <a:defRPr sz="2400"/>
            </a:lvl3pPr>
            <a:lvl4pPr marL="1600200" indent="-228600">
              <a:buClr>
                <a:schemeClr val="accent3">
                  <a:lumMod val="75000"/>
                </a:schemeClr>
              </a:buClr>
              <a:buFont typeface="Arial" pitchFamily="34" charset="0"/>
              <a:buChar char="•"/>
              <a:defRPr sz="2400"/>
            </a:lvl4pPr>
            <a:lvl5pPr marL="2057400" indent="-228600">
              <a:buClr>
                <a:schemeClr val="accent3">
                  <a:lumMod val="75000"/>
                </a:schemeClr>
              </a:buClr>
              <a:buFont typeface="Arial" pitchFamily="34" charset="0"/>
              <a:buChar char="•"/>
              <a:defRPr sz="2400"/>
            </a:lvl5pPr>
          </a:lstStyle>
          <a:p>
            <a:pPr lvl="0"/>
            <a:r>
              <a:rPr lang="es-ES" dirty="0" smtClean="0"/>
              <a:t>Haga clic para modificar el estilo de texto del patrón</a:t>
            </a:r>
          </a:p>
          <a:p>
            <a:pPr lvl="1"/>
            <a:r>
              <a:rPr lang="es-ES" dirty="0" smtClean="0"/>
              <a:t>Segundo nivel</a:t>
            </a:r>
          </a:p>
        </p:txBody>
      </p:sp>
      <p:sp>
        <p:nvSpPr>
          <p:cNvPr id="4" name="3 Marcador de fecha"/>
          <p:cNvSpPr>
            <a:spLocks noGrp="1"/>
          </p:cNvSpPr>
          <p:nvPr>
            <p:ph type="dt" sz="half" idx="10"/>
          </p:nvPr>
        </p:nvSpPr>
        <p:spPr/>
        <p:txBody>
          <a:bodyPr/>
          <a:lstStyle/>
          <a:p>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a:solidFill>
                <a:prstClr val="black">
                  <a:tint val="75000"/>
                </a:prstClr>
              </a:solidFill>
            </a:endParaRPr>
          </a:p>
        </p:txBody>
      </p:sp>
      <p:cxnSp>
        <p:nvCxnSpPr>
          <p:cNvPr id="7" name="6 Conector recto"/>
          <p:cNvCxnSpPr/>
          <p:nvPr userDrawn="1"/>
        </p:nvCxnSpPr>
        <p:spPr>
          <a:xfrm>
            <a:off x="446708" y="862236"/>
            <a:ext cx="8240092" cy="4192"/>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a:off x="467544" y="6237312"/>
            <a:ext cx="820891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10" name="9 CuadroTexto"/>
          <p:cNvSpPr txBox="1"/>
          <p:nvPr userDrawn="1"/>
        </p:nvSpPr>
        <p:spPr>
          <a:xfrm>
            <a:off x="611560" y="6320353"/>
            <a:ext cx="7992888" cy="276999"/>
          </a:xfrm>
          <a:prstGeom prst="rect">
            <a:avLst/>
          </a:prstGeom>
          <a:noFill/>
        </p:spPr>
        <p:txBody>
          <a:bodyPr wrap="square" rtlCol="0">
            <a:spAutoFit/>
          </a:bodyPr>
          <a:lstStyle/>
          <a:p>
            <a:pPr algn="r"/>
            <a:r>
              <a:rPr lang="es-MX" sz="1200" i="1" dirty="0" smtClean="0">
                <a:solidFill>
                  <a:prstClr val="black">
                    <a:lumMod val="50000"/>
                    <a:lumOff val="50000"/>
                  </a:prstClr>
                </a:solidFill>
                <a:latin typeface="Arial Narrow" pitchFamily="34" charset="0"/>
              </a:rPr>
              <a:t>Unidad de Política de Contrataciones Públicas</a:t>
            </a:r>
            <a:endParaRPr lang="es-MX" sz="1200" i="1" dirty="0">
              <a:solidFill>
                <a:prstClr val="black">
                  <a:lumMod val="50000"/>
                  <a:lumOff val="50000"/>
                </a:prstClr>
              </a:solidFill>
              <a:latin typeface="Arial Narrow" pitchFamily="34" charset="0"/>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1546" y="6295728"/>
            <a:ext cx="539552" cy="53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9753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0" name="9 Imagen"/>
          <p:cNvPicPr/>
          <p:nvPr userDrawn="1"/>
        </p:nvPicPr>
        <p:blipFill rotWithShape="1">
          <a:blip r:embed="rId2" cstate="screen">
            <a:extLst>
              <a:ext uri="{BEBA8EAE-BF5A-486C-A8C5-ECC9F3942E4B}">
                <a14:imgProps xmlns:a14="http://schemas.microsoft.com/office/drawing/2010/main">
                  <a14:imgLayer r:embed="rId3">
                    <a14:imgEffect>
                      <a14:colorTemperature colorTemp="2375"/>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6512" y="-27384"/>
            <a:ext cx="9180511" cy="6600443"/>
          </a:xfrm>
          <a:prstGeom prst="rect">
            <a:avLst/>
          </a:prstGeom>
          <a:noFill/>
          <a:ln w="9525">
            <a:noFill/>
            <a:miter lim="800000"/>
            <a:headEnd/>
            <a:tailEnd/>
          </a:ln>
        </p:spPr>
      </p:pic>
      <p:sp>
        <p:nvSpPr>
          <p:cNvPr id="2" name="Rectángulo 1"/>
          <p:cNvSpPr/>
          <p:nvPr userDrawn="1"/>
        </p:nvSpPr>
        <p:spPr>
          <a:xfrm>
            <a:off x="-36512" y="6597352"/>
            <a:ext cx="9180512"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8 Imagen"/>
          <p:cNvPicPr/>
          <p:nvPr userDrawn="1"/>
        </p:nvPicPr>
        <p:blipFill rotWithShape="1">
          <a:blip r:embed="rId4" cstate="email">
            <a:extLst>
              <a:ext uri="{BEBA8EAE-BF5A-486C-A8C5-ECC9F3942E4B}">
                <a14:imgProps xmlns:a14="http://schemas.microsoft.com/office/drawing/2010/main">
                  <a14:imgLayer r:embed="rId5">
                    <a14:imgEffect>
                      <a14:colorTemperature colorTemp="2375"/>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l="30226" t="9856" r="31278" b="8149"/>
          <a:stretch/>
        </p:blipFill>
        <p:spPr bwMode="auto">
          <a:xfrm>
            <a:off x="2182323" y="-27383"/>
            <a:ext cx="5239921" cy="6611064"/>
          </a:xfrm>
          <a:prstGeom prst="rect">
            <a:avLst/>
          </a:prstGeom>
          <a:noFill/>
          <a:ln w="9525">
            <a:noFill/>
            <a:miter lim="800000"/>
            <a:headEnd/>
            <a:tailEnd/>
          </a:ln>
        </p:spPr>
      </p:pic>
      <p:sp>
        <p:nvSpPr>
          <p:cNvPr id="3" name="Content Placeholder 2"/>
          <p:cNvSpPr>
            <a:spLocks noGrp="1"/>
          </p:cNvSpPr>
          <p:nvPr>
            <p:ph idx="1"/>
          </p:nvPr>
        </p:nvSpPr>
        <p:spPr>
          <a:xfrm>
            <a:off x="457200" y="1052736"/>
            <a:ext cx="8291264" cy="5544616"/>
          </a:xfrm>
        </p:spPr>
        <p:txBody>
          <a:bodyPr>
            <a:normAutofit/>
          </a:bodyPr>
          <a:lstStyle>
            <a:lvl1pPr>
              <a:spcBef>
                <a:spcPts val="600"/>
              </a:spcBef>
              <a:spcAft>
                <a:spcPts val="600"/>
              </a:spcAft>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0" y="72008"/>
            <a:ext cx="9144000" cy="836712"/>
          </a:xfrm>
          <a:prstGeom prst="rect">
            <a:avLst/>
          </a:prstGeom>
          <a:solidFill>
            <a:schemeClr val="bg1">
              <a:lumMod val="95000"/>
              <a:alpha val="58824"/>
            </a:schemeClr>
          </a:solidFill>
        </p:spPr>
        <p:txBody>
          <a:bodyPr vert="horz" lIns="91440" tIns="45720" rIns="91440" bIns="45720" rtlCol="0" anchor="ctr">
            <a:noAutofit/>
          </a:bodyPr>
          <a:lstStyle>
            <a:lvl1pPr algn="l">
              <a:defRPr sz="3600" b="1">
                <a:ln>
                  <a:solidFill>
                    <a:srgbClr val="306000"/>
                  </a:solidFill>
                </a:ln>
                <a:solidFill>
                  <a:srgbClr val="339966"/>
                </a:solidFill>
              </a:defRPr>
            </a:lvl1pPr>
          </a:lstStyle>
          <a:p>
            <a:r>
              <a:rPr lang="en-US" dirty="0" err="1" smtClean="0"/>
              <a:t>Título</a:t>
            </a:r>
            <a:endParaRPr lang="en-US" dirty="0"/>
          </a:p>
        </p:txBody>
      </p:sp>
      <p:sp>
        <p:nvSpPr>
          <p:cNvPr id="11" name="5 Marcador de número de diapositiva"/>
          <p:cNvSpPr>
            <a:spLocks noGrp="1"/>
          </p:cNvSpPr>
          <p:nvPr>
            <p:ph type="sldNum" sz="quarter" idx="4"/>
          </p:nvPr>
        </p:nvSpPr>
        <p:spPr>
          <a:xfrm>
            <a:off x="7014671" y="6534512"/>
            <a:ext cx="2133600" cy="365125"/>
          </a:xfrm>
          <a:prstGeom prst="rect">
            <a:avLst/>
          </a:prstGeom>
        </p:spPr>
        <p:txBody>
          <a:bodyPr vert="horz" lIns="91440" tIns="45720" rIns="91440" bIns="45720" rtlCol="0" anchor="ctr"/>
          <a:lstStyle>
            <a:lvl1pPr algn="r">
              <a:defRPr sz="1200" b="1">
                <a:solidFill>
                  <a:schemeClr val="bg1"/>
                </a:solidFill>
              </a:defRPr>
            </a:lvl1pPr>
          </a:lstStyle>
          <a:p>
            <a:fld id="{10CA74A8-4905-4CE6-A33F-21473558AE8F}" type="slidenum">
              <a:rPr lang="es-MX" smtClean="0"/>
              <a:pPr/>
              <a:t>‹#›</a:t>
            </a:fld>
            <a:endParaRPr lang="es-MX" dirty="0"/>
          </a:p>
        </p:txBody>
      </p:sp>
    </p:spTree>
    <p:extLst>
      <p:ext uri="{BB962C8B-B14F-4D97-AF65-F5344CB8AC3E}">
        <p14:creationId xmlns:p14="http://schemas.microsoft.com/office/powerpoint/2010/main" val="39779137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09856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74638"/>
            <a:ext cx="6923112" cy="922114"/>
          </a:xfrm>
        </p:spPr>
        <p:txBody>
          <a:bodyPr>
            <a:noAutofit/>
          </a:bodyPr>
          <a:lstStyle>
            <a:lvl1pPr>
              <a:defRPr sz="3200">
                <a:solidFill>
                  <a:schemeClr val="accent2">
                    <a:lumMod val="75000"/>
                  </a:schemeClr>
                </a:solidFill>
                <a:effectLst>
                  <a:outerShdw blurRad="38100" dist="38100" dir="2700000" algn="tl">
                    <a:srgbClr val="000000">
                      <a:alpha val="43137"/>
                    </a:srgbClr>
                  </a:outerShdw>
                </a:effectLst>
                <a:latin typeface="Arial Narrow" pitchFamily="34" charset="0"/>
              </a:defRPr>
            </a:lvl1pPr>
          </a:lstStyle>
          <a:p>
            <a:r>
              <a:rPr lang="es-ES" dirty="0" smtClean="0"/>
              <a:t>modificar el estilo de título del patrón</a:t>
            </a:r>
            <a:endParaRPr lang="es-MX" dirty="0"/>
          </a:p>
        </p:txBody>
      </p:sp>
      <p:sp>
        <p:nvSpPr>
          <p:cNvPr id="3" name="2 Marcador de contenido"/>
          <p:cNvSpPr>
            <a:spLocks noGrp="1"/>
          </p:cNvSpPr>
          <p:nvPr>
            <p:ph idx="1"/>
          </p:nvPr>
        </p:nvSpPr>
        <p:spPr>
          <a:xfrm>
            <a:off x="457200" y="1484784"/>
            <a:ext cx="8229600" cy="4525963"/>
          </a:xfrm>
        </p:spPr>
        <p:txBody>
          <a:bodyPr>
            <a:normAutofit/>
          </a:bodyPr>
          <a:lstStyle>
            <a:lvl1pPr marL="342900" indent="-342900">
              <a:buClr>
                <a:schemeClr val="accent3">
                  <a:lumMod val="75000"/>
                </a:schemeClr>
              </a:buClr>
              <a:buFont typeface="Arial" pitchFamily="34" charset="0"/>
              <a:buChar char="•"/>
              <a:defRPr sz="1800"/>
            </a:lvl1pPr>
            <a:lvl2pPr marL="742950" indent="-285750">
              <a:buClr>
                <a:schemeClr val="accent3">
                  <a:lumMod val="75000"/>
                </a:schemeClr>
              </a:buClr>
              <a:buFont typeface="Calibri" pitchFamily="34" charset="0"/>
              <a:buChar char="⁻"/>
              <a:defRPr sz="1800"/>
            </a:lvl2pPr>
            <a:lvl3pPr marL="1143000" indent="-228600">
              <a:buClr>
                <a:schemeClr val="accent3">
                  <a:lumMod val="75000"/>
                </a:schemeClr>
              </a:buClr>
              <a:buFont typeface="Arial" pitchFamily="34" charset="0"/>
              <a:buChar char="•"/>
              <a:defRPr sz="2400"/>
            </a:lvl3pPr>
            <a:lvl4pPr marL="1600200" indent="-228600">
              <a:buClr>
                <a:schemeClr val="accent3">
                  <a:lumMod val="75000"/>
                </a:schemeClr>
              </a:buClr>
              <a:buFont typeface="Arial" pitchFamily="34" charset="0"/>
              <a:buChar char="•"/>
              <a:defRPr sz="2400"/>
            </a:lvl4pPr>
            <a:lvl5pPr marL="2057400" indent="-228600">
              <a:buClr>
                <a:schemeClr val="accent3">
                  <a:lumMod val="75000"/>
                </a:schemeClr>
              </a:buClr>
              <a:buFont typeface="Arial" pitchFamily="34" charset="0"/>
              <a:buChar char="•"/>
              <a:defRPr sz="2400"/>
            </a:lvl5pPr>
          </a:lstStyle>
          <a:p>
            <a:pPr lvl="0"/>
            <a:r>
              <a:rPr lang="es-ES" dirty="0" smtClean="0"/>
              <a:t>Haga clic para modificar el estilo de texto del patrón</a:t>
            </a:r>
          </a:p>
          <a:p>
            <a:pPr lvl="1"/>
            <a:r>
              <a:rPr lang="es-ES" dirty="0" smtClean="0"/>
              <a:t>Segundo nivel</a:t>
            </a:r>
          </a:p>
        </p:txBody>
      </p:sp>
      <p:cxnSp>
        <p:nvCxnSpPr>
          <p:cNvPr id="7" name="6 Conector recto"/>
          <p:cNvCxnSpPr/>
          <p:nvPr userDrawn="1"/>
        </p:nvCxnSpPr>
        <p:spPr>
          <a:xfrm>
            <a:off x="899592" y="1052736"/>
            <a:ext cx="648589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a:off x="467544" y="6186820"/>
            <a:ext cx="820891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12" name="5 Marcador de número de diapositiva"/>
          <p:cNvSpPr txBox="1">
            <a:spLocks/>
          </p:cNvSpPr>
          <p:nvPr userDrawn="1"/>
        </p:nvSpPr>
        <p:spPr>
          <a:xfrm>
            <a:off x="5220072" y="6320078"/>
            <a:ext cx="3466728" cy="365125"/>
          </a:xfrm>
          <a:prstGeom prst="rect">
            <a:avLst/>
          </a:prstGeom>
        </p:spPr>
        <p:txBody>
          <a:bodyPr vert="horz" lIns="91440" tIns="45720" rIns="91440" bIns="45720" rtlCol="0" anchor="ctr"/>
          <a:lstStyle>
            <a:defPPr>
              <a:defRPr lang="es-MX"/>
            </a:defPPr>
            <a:lvl1pPr marL="0" algn="r" defTabSz="914400" rtl="0" eaLnBrk="1" latinLnBrk="0" hangingPunct="1">
              <a:defRPr sz="1200" b="0" kern="1200" baseline="0">
                <a:solidFill>
                  <a:schemeClr val="tx1">
                    <a:lumMod val="75000"/>
                    <a:lumOff val="2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i="1" dirty="0" smtClean="0">
                <a:solidFill>
                  <a:prstClr val="black">
                    <a:lumMod val="75000"/>
                    <a:lumOff val="25000"/>
                  </a:prstClr>
                </a:solidFill>
                <a:latin typeface="Arial Narrow" pitchFamily="34" charset="0"/>
              </a:rPr>
              <a:t>Profesionalización de compradores públicos</a:t>
            </a:r>
            <a:endParaRPr lang="es-MX" i="1" dirty="0">
              <a:solidFill>
                <a:prstClr val="black">
                  <a:lumMod val="75000"/>
                  <a:lumOff val="25000"/>
                </a:prstClr>
              </a:solidFill>
              <a:latin typeface="Arial Narrow" pitchFamily="34" charset="0"/>
            </a:endParaRPr>
          </a:p>
        </p:txBody>
      </p:sp>
      <p:pic>
        <p:nvPicPr>
          <p:cNvPr id="10" name="Picture 2" descr="C:\Users\mtoriz\Documents\PTORIZ\UPCP\AUXILIAR\imágenes\institucional\gobierno de la república.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581" b="16543"/>
          <a:stretch/>
        </p:blipFill>
        <p:spPr bwMode="auto">
          <a:xfrm>
            <a:off x="7372734" y="454149"/>
            <a:ext cx="1454575" cy="5489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funcionpublica.gob.mx/web/2013/images/logoSFP_hoz.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56263"/>
            <a:ext cx="1480632" cy="48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52206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42766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3318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62794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6 Rectángulo"/>
          <p:cNvSpPr/>
          <p:nvPr userDrawn="1"/>
        </p:nvSpPr>
        <p:spPr>
          <a:xfrm>
            <a:off x="69273" y="116632"/>
            <a:ext cx="8967223" cy="6624736"/>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31719672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917228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01978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4057034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378459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63548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39505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317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42812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335238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366919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378060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36B7891-1C9E-4056-9F4A-5B5784330D2E}" type="slidenum">
              <a:rPr lang="es-MX" smtClean="0"/>
              <a:t>‹#›</a:t>
            </a:fld>
            <a:endParaRPr lang="es-MX"/>
          </a:p>
        </p:txBody>
      </p:sp>
    </p:spTree>
    <p:extLst>
      <p:ext uri="{BB962C8B-B14F-4D97-AF65-F5344CB8AC3E}">
        <p14:creationId xmlns:p14="http://schemas.microsoft.com/office/powerpoint/2010/main" val="122428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B7891-1C9E-4056-9F4A-5B5784330D2E}" type="slidenum">
              <a:rPr lang="es-MX" smtClean="0"/>
              <a:t>‹#›</a:t>
            </a:fld>
            <a:endParaRPr lang="es-MX"/>
          </a:p>
        </p:txBody>
      </p:sp>
    </p:spTree>
    <p:extLst>
      <p:ext uri="{BB962C8B-B14F-4D97-AF65-F5344CB8AC3E}">
        <p14:creationId xmlns:p14="http://schemas.microsoft.com/office/powerpoint/2010/main" val="23281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5095C-A6FF-4F1F-BCEB-CADEB04B0573}" type="datetimeFigureOut">
              <a:rPr lang="es-MX" smtClean="0">
                <a:solidFill>
                  <a:prstClr val="black">
                    <a:tint val="75000"/>
                  </a:prstClr>
                </a:solidFill>
              </a:rPr>
              <a:pPr/>
              <a:t>24/09/2015</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12752-F55E-4CED-8931-B80C9EA40FEA}"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8595418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18.xml"/><Relationship Id="rId2" Type="http://schemas.openxmlformats.org/officeDocument/2006/relationships/slide" Target="slide25.xml"/><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16.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3.jpeg"/><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gs>
            <a:gs pos="50000">
              <a:srgbClr val="ECECEC"/>
            </a:gs>
            <a:gs pos="100000">
              <a:schemeClr val="bg1"/>
            </a:gs>
          </a:gsLst>
          <a:lin ang="5400000" scaled="0"/>
        </a:gradFill>
        <a:effectLst/>
      </p:bgPr>
    </p:bg>
    <p:spTree>
      <p:nvGrpSpPr>
        <p:cNvPr id="1" name=""/>
        <p:cNvGrpSpPr/>
        <p:nvPr/>
      </p:nvGrpSpPr>
      <p:grpSpPr>
        <a:xfrm>
          <a:off x="0" y="0"/>
          <a:ext cx="0" cy="0"/>
          <a:chOff x="0" y="0"/>
          <a:chExt cx="0" cy="0"/>
        </a:xfrm>
      </p:grpSpPr>
      <p:cxnSp>
        <p:nvCxnSpPr>
          <p:cNvPr id="6" name="5 Conector recto"/>
          <p:cNvCxnSpPr/>
          <p:nvPr/>
        </p:nvCxnSpPr>
        <p:spPr>
          <a:xfrm>
            <a:off x="1259632" y="2687440"/>
            <a:ext cx="676875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a:off x="1259632" y="4077072"/>
            <a:ext cx="676875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useBgFill="1">
        <p:nvSpPr>
          <p:cNvPr id="9" name="8 CuadroTexto"/>
          <p:cNvSpPr txBox="1"/>
          <p:nvPr/>
        </p:nvSpPr>
        <p:spPr>
          <a:xfrm>
            <a:off x="642775" y="2832907"/>
            <a:ext cx="7992888" cy="954107"/>
          </a:xfrm>
          <a:prstGeom prst="rect">
            <a:avLst/>
          </a:prstGeom>
        </p:spPr>
        <p:txBody>
          <a:bodyPr wrap="square" rtlCol="0">
            <a:spAutoFit/>
          </a:bodyPr>
          <a:lstStyle/>
          <a:p>
            <a:pPr algn="ctr"/>
            <a:r>
              <a:rPr lang="es-MX" sz="2800" b="1" dirty="0">
                <a:solidFill>
                  <a:srgbClr val="00A834"/>
                </a:solidFill>
                <a:latin typeface="Times New Roman" pitchFamily="18" charset="0"/>
                <a:cs typeface="Times New Roman" pitchFamily="18" charset="0"/>
              </a:rPr>
              <a:t>El enfoque del mejor valor por el dinero </a:t>
            </a:r>
            <a:endParaRPr lang="es-MX" sz="2800" b="1" dirty="0" smtClean="0">
              <a:solidFill>
                <a:srgbClr val="00A834"/>
              </a:solidFill>
              <a:latin typeface="Times New Roman" pitchFamily="18" charset="0"/>
              <a:cs typeface="Times New Roman" pitchFamily="18" charset="0"/>
            </a:endParaRPr>
          </a:p>
          <a:p>
            <a:pPr algn="ctr"/>
            <a:r>
              <a:rPr lang="es-MX" sz="2800" b="1" dirty="0" smtClean="0">
                <a:solidFill>
                  <a:srgbClr val="00A834"/>
                </a:solidFill>
                <a:latin typeface="Times New Roman" pitchFamily="18" charset="0"/>
                <a:cs typeface="Times New Roman" pitchFamily="18" charset="0"/>
              </a:rPr>
              <a:t>en México</a:t>
            </a:r>
            <a:endParaRPr lang="es-MX" sz="2000" b="1" dirty="0">
              <a:solidFill>
                <a:srgbClr val="00A834"/>
              </a:solidFill>
              <a:latin typeface="Times New Roman" pitchFamily="18" charset="0"/>
              <a:cs typeface="Times New Roman" pitchFamily="18" charset="0"/>
            </a:endParaRPr>
          </a:p>
        </p:txBody>
      </p:sp>
      <p:pic>
        <p:nvPicPr>
          <p:cNvPr id="12290" name="Picture 2" descr="C:\Users\mtoriz\Documents\PTORIZ\UPCP\AUXILIAR\imágenes\institucional\gobierno de la república.jpg"/>
          <p:cNvPicPr>
            <a:picLocks noChangeAspect="1" noChangeArrowheads="1"/>
          </p:cNvPicPr>
          <p:nvPr/>
        </p:nvPicPr>
        <p:blipFill rotWithShape="1">
          <a:blip r:embed="rId3">
            <a:extLst>
              <a:ext uri="{28A0092B-C50C-407E-A947-70E740481C1C}">
                <a14:useLocalDpi xmlns:a14="http://schemas.microsoft.com/office/drawing/2010/main" val="0"/>
              </a:ext>
            </a:extLst>
          </a:blip>
          <a:srcRect l="23581" b="16543"/>
          <a:stretch/>
        </p:blipFill>
        <p:spPr bwMode="auto">
          <a:xfrm>
            <a:off x="7181088" y="6046955"/>
            <a:ext cx="1454575" cy="5489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funcionpublica.gob.mx/web/2013/images/logoSFP_hoz.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180" y="6110768"/>
            <a:ext cx="1480632" cy="485105"/>
          </a:xfrm>
          <a:prstGeom prst="rect">
            <a:avLst/>
          </a:prstGeom>
          <a:noFill/>
          <a:extLst>
            <a:ext uri="{909E8E84-426E-40DD-AFC4-6F175D3DCCD1}">
              <a14:hiddenFill xmlns:a14="http://schemas.microsoft.com/office/drawing/2010/main">
                <a:solidFill>
                  <a:srgbClr val="FFFFFF"/>
                </a:solidFill>
              </a14:hiddenFill>
            </a:ext>
          </a:extLst>
        </p:spPr>
      </p:pic>
      <p:sp>
        <p:nvSpPr>
          <p:cNvPr id="10" name="1 CuadroTexto"/>
          <p:cNvSpPr txBox="1"/>
          <p:nvPr/>
        </p:nvSpPr>
        <p:spPr>
          <a:xfrm>
            <a:off x="3703813" y="6093296"/>
            <a:ext cx="1755609" cy="369332"/>
          </a:xfrm>
          <a:prstGeom prst="rect">
            <a:avLst/>
          </a:prstGeom>
          <a:noFill/>
          <a:ln>
            <a:noFill/>
          </a:ln>
        </p:spPr>
        <p:txBody>
          <a:bodyPr wrap="none" rtlCol="0">
            <a:spAutoFit/>
          </a:bodyPr>
          <a:lstStyle/>
          <a:p>
            <a:r>
              <a:rPr lang="es-MX" dirty="0" smtClean="0">
                <a:solidFill>
                  <a:schemeClr val="bg1">
                    <a:lumMod val="50000"/>
                  </a:schemeClr>
                </a:solidFill>
                <a:latin typeface="Times New Roman" pitchFamily="18" charset="0"/>
                <a:cs typeface="Times New Roman" pitchFamily="18" charset="0"/>
              </a:rPr>
              <a:t>Septiembre 2015</a:t>
            </a:r>
          </a:p>
        </p:txBody>
      </p:sp>
      <p:sp>
        <p:nvSpPr>
          <p:cNvPr id="12" name="4 CuadroTexto"/>
          <p:cNvSpPr txBox="1"/>
          <p:nvPr/>
        </p:nvSpPr>
        <p:spPr>
          <a:xfrm>
            <a:off x="1053568" y="4993714"/>
            <a:ext cx="6984776" cy="369332"/>
          </a:xfrm>
          <a:prstGeom prst="rect">
            <a:avLst/>
          </a:prstGeom>
          <a:noFill/>
          <a:ln>
            <a:noFill/>
          </a:ln>
        </p:spPr>
        <p:txBody>
          <a:bodyPr wrap="square" rtlCol="0">
            <a:spAutoFit/>
          </a:bodyPr>
          <a:lstStyle/>
          <a:p>
            <a:pPr algn="ctr"/>
            <a:r>
              <a:rPr lang="es-MX" dirty="0" smtClean="0">
                <a:latin typeface="Times New Roman" pitchFamily="18" charset="0"/>
                <a:cs typeface="Times New Roman" pitchFamily="18" charset="0"/>
              </a:rPr>
              <a:t>Unidad de Política de Contrataciones Públicas</a:t>
            </a:r>
          </a:p>
        </p:txBody>
      </p:sp>
      <p:sp>
        <p:nvSpPr>
          <p:cNvPr id="13" name="Text Box 11"/>
          <p:cNvSpPr txBox="1">
            <a:spLocks noChangeArrowheads="1"/>
          </p:cNvSpPr>
          <p:nvPr/>
        </p:nvSpPr>
        <p:spPr bwMode="auto">
          <a:xfrm>
            <a:off x="3141813" y="5363046"/>
            <a:ext cx="2808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MX" sz="1400" b="1" dirty="0">
                <a:solidFill>
                  <a:srgbClr val="00B050"/>
                </a:solidFill>
              </a:rPr>
              <a:t>Subsecretaría de Responsabilidades Administrativas y Contrataciones Públicas</a:t>
            </a:r>
            <a:endParaRPr lang="es-ES" sz="1400" b="1" dirty="0">
              <a:solidFill>
                <a:srgbClr val="00B050"/>
              </a:solidFill>
            </a:endParaRPr>
          </a:p>
        </p:txBody>
      </p:sp>
      <p:sp>
        <p:nvSpPr>
          <p:cNvPr id="2" name="Rectángulo 1"/>
          <p:cNvSpPr/>
          <p:nvPr/>
        </p:nvSpPr>
        <p:spPr>
          <a:xfrm>
            <a:off x="2051720" y="1143547"/>
            <a:ext cx="4572000" cy="1477328"/>
          </a:xfrm>
          <a:prstGeom prst="rect">
            <a:avLst/>
          </a:prstGeom>
        </p:spPr>
        <p:txBody>
          <a:bodyPr>
            <a:spAutoFit/>
          </a:bodyPr>
          <a:lstStyle/>
          <a:p>
            <a:pPr algn="ctr"/>
            <a:endParaRPr lang="es-MX" b="1" dirty="0">
              <a:solidFill>
                <a:srgbClr val="000000"/>
              </a:solidFill>
              <a:latin typeface="Cambria" panose="02040503050406030204" pitchFamily="18" charset="0"/>
            </a:endParaRPr>
          </a:p>
          <a:p>
            <a:pPr algn="ctr"/>
            <a:r>
              <a:rPr lang="es-MX" b="1" dirty="0">
                <a:solidFill>
                  <a:srgbClr val="000000"/>
                </a:solidFill>
                <a:latin typeface="Cambria" panose="02040503050406030204" pitchFamily="18" charset="0"/>
              </a:rPr>
              <a:t> TALLER SOBRE EVALUACIÓN DEL PRECIO Y LA CALIDAD EN LAS ADQUISICIONES</a:t>
            </a:r>
          </a:p>
          <a:p>
            <a:pPr algn="ctr"/>
            <a:r>
              <a:rPr lang="es-MX" b="1" dirty="0">
                <a:solidFill>
                  <a:srgbClr val="000000"/>
                </a:solidFill>
                <a:latin typeface="Cambria" panose="02040503050406030204" pitchFamily="18" charset="0"/>
              </a:rPr>
              <a:t>(BEST VALUE FOR MONEY)</a:t>
            </a:r>
          </a:p>
          <a:p>
            <a:pPr algn="ctr"/>
            <a:endParaRPr lang="es-MX" dirty="0"/>
          </a:p>
        </p:txBody>
      </p:sp>
    </p:spTree>
    <p:extLst>
      <p:ext uri="{BB962C8B-B14F-4D97-AF65-F5344CB8AC3E}">
        <p14:creationId xmlns:p14="http://schemas.microsoft.com/office/powerpoint/2010/main" val="1550994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40608" y="843764"/>
            <a:ext cx="8291264" cy="843352"/>
          </a:xfrm>
        </p:spPr>
        <p:txBody>
          <a:bodyPr>
            <a:normAutofit fontScale="92500" lnSpcReduction="10000"/>
          </a:bodyPr>
          <a:lstStyle/>
          <a:p>
            <a:r>
              <a:rPr lang="es-MX" b="1" dirty="0">
                <a:solidFill>
                  <a:schemeClr val="bg1">
                    <a:lumMod val="50000"/>
                  </a:schemeClr>
                </a:solidFill>
                <a:latin typeface="Times New Roman" pitchFamily="18" charset="0"/>
                <a:cs typeface="Times New Roman" pitchFamily="18" charset="0"/>
              </a:rPr>
              <a:t>Principios rectores del sistema de contrataciones públicos en México</a:t>
            </a:r>
            <a:endParaRPr lang="es-MX" dirty="0"/>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10</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5" name="Diagrama 4"/>
          <p:cNvGraphicFramePr/>
          <p:nvPr>
            <p:extLst>
              <p:ext uri="{D42A27DB-BD31-4B8C-83A1-F6EECF244321}">
                <p14:modId xmlns:p14="http://schemas.microsoft.com/office/powerpoint/2010/main" val="2881759121"/>
              </p:ext>
            </p:extLst>
          </p:nvPr>
        </p:nvGraphicFramePr>
        <p:xfrm>
          <a:off x="402272" y="1622160"/>
          <a:ext cx="8229600" cy="493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CuadroTexto"/>
          <p:cNvSpPr txBox="1"/>
          <p:nvPr/>
        </p:nvSpPr>
        <p:spPr>
          <a:xfrm>
            <a:off x="947575" y="246615"/>
            <a:ext cx="7128792" cy="369332"/>
          </a:xfrm>
          <a:prstGeom prst="rect">
            <a:avLst/>
          </a:prstGeom>
          <a:noFill/>
          <a:ln>
            <a:noFill/>
          </a:ln>
        </p:spPr>
        <p:txBody>
          <a:bodyPr wrap="square" rtlCol="0">
            <a:spAutoFit/>
          </a:bodyPr>
          <a:lstStyle/>
          <a:p>
            <a:pPr algn="ctr"/>
            <a:endParaRPr lang="es-MX" dirty="0">
              <a:solidFill>
                <a:srgbClr val="BC0000"/>
              </a:solidFill>
              <a:latin typeface="Times New Roman" pitchFamily="18" charset="0"/>
              <a:cs typeface="Times New Roman" pitchFamily="18" charset="0"/>
            </a:endParaRPr>
          </a:p>
        </p:txBody>
      </p:sp>
      <p:sp>
        <p:nvSpPr>
          <p:cNvPr id="3" name="Título 2"/>
          <p:cNvSpPr>
            <a:spLocks noGrp="1"/>
          </p:cNvSpPr>
          <p:nvPr>
            <p:ph type="title"/>
          </p:nvPr>
        </p:nvSpPr>
        <p:spPr/>
        <p:txBody>
          <a:bodyPr/>
          <a:lstStyle/>
          <a:p>
            <a:r>
              <a:rPr lang="es-MX" sz="2400" dirty="0"/>
              <a:t>2. Directrices normativas en México orientas a obtener el mejor valor por el dinero </a:t>
            </a:r>
          </a:p>
        </p:txBody>
      </p:sp>
    </p:spTree>
    <p:extLst>
      <p:ext uri="{BB962C8B-B14F-4D97-AF65-F5344CB8AC3E}">
        <p14:creationId xmlns:p14="http://schemas.microsoft.com/office/powerpoint/2010/main" val="136807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76044200"/>
              </p:ext>
            </p:extLst>
          </p:nvPr>
        </p:nvGraphicFramePr>
        <p:xfrm>
          <a:off x="611560" y="1052736"/>
          <a:ext cx="8075240" cy="3456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p:txBody>
          <a:bodyPr/>
          <a:lstStyle/>
          <a:p>
            <a:pPr algn="ctr"/>
            <a:r>
              <a:rPr lang="es-MX" sz="2400" dirty="0"/>
              <a:t>2. Directrices normativas en México orientas a obtener el mejor valor por el dinero </a:t>
            </a:r>
          </a:p>
        </p:txBody>
      </p:sp>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11</a:t>
            </a:fld>
            <a:endParaRPr lang="es-MX">
              <a:solidFill>
                <a:prstClr val="black">
                  <a:tint val="75000"/>
                </a:prstClr>
              </a:solidFill>
            </a:endParaRPr>
          </a:p>
        </p:txBody>
      </p:sp>
      <p:graphicFrame>
        <p:nvGraphicFramePr>
          <p:cNvPr id="6" name="Marcador de contenido 4"/>
          <p:cNvGraphicFramePr>
            <a:graphicFrameLocks/>
          </p:cNvGraphicFramePr>
          <p:nvPr>
            <p:extLst>
              <p:ext uri="{D42A27DB-BD31-4B8C-83A1-F6EECF244321}">
                <p14:modId xmlns:p14="http://schemas.microsoft.com/office/powerpoint/2010/main" val="276847693"/>
              </p:ext>
            </p:extLst>
          </p:nvPr>
        </p:nvGraphicFramePr>
        <p:xfrm>
          <a:off x="539552" y="4636263"/>
          <a:ext cx="8229600" cy="187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7305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b="1" dirty="0">
                <a:solidFill>
                  <a:schemeClr val="bg1">
                    <a:lumMod val="50000"/>
                  </a:schemeClr>
                </a:solidFill>
                <a:latin typeface="Times New Roman" pitchFamily="18" charset="0"/>
                <a:cs typeface="Times New Roman" pitchFamily="18" charset="0"/>
              </a:rPr>
              <a:t>Cómo obtener el valor por el dinero en México</a:t>
            </a:r>
            <a:endParaRPr lang="es-MX" dirty="0"/>
          </a:p>
        </p:txBody>
      </p:sp>
      <p:sp>
        <p:nvSpPr>
          <p:cNvPr id="35" name="1 Título"/>
          <p:cNvSpPr>
            <a:spLocks noGrp="1"/>
          </p:cNvSpPr>
          <p:nvPr>
            <p:ph type="title"/>
          </p:nvPr>
        </p:nvSpPr>
        <p:spPr/>
        <p:txBody>
          <a:bodyPr/>
          <a:lstStyle/>
          <a:p>
            <a:pPr algn="ctr"/>
            <a:r>
              <a:rPr lang="es-MX" sz="2200" dirty="0">
                <a:solidFill>
                  <a:schemeClr val="bg1">
                    <a:lumMod val="50000"/>
                  </a:schemeClr>
                </a:solidFill>
                <a:latin typeface="Times New Roman" pitchFamily="18" charset="0"/>
                <a:ea typeface="+mn-ea"/>
                <a:cs typeface="Times New Roman" pitchFamily="18" charset="0"/>
              </a:rPr>
              <a:t>2. Directrices normativas en México orientas a obtener el mejor valor por el dinero </a:t>
            </a:r>
            <a:endParaRPr lang="es-MX" sz="2200" b="1" dirty="0">
              <a:solidFill>
                <a:schemeClr val="bg1">
                  <a:lumMod val="50000"/>
                </a:schemeClr>
              </a:solidFill>
              <a:effectLst/>
              <a:latin typeface="Times New Roman" pitchFamily="18" charset="0"/>
              <a:ea typeface="+mn-ea"/>
              <a:cs typeface="Times New Roman" pitchFamily="18" charset="0"/>
            </a:endParaRPr>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12</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2" name="Diagrama 1"/>
          <p:cNvGraphicFramePr/>
          <p:nvPr>
            <p:extLst>
              <p:ext uri="{D42A27DB-BD31-4B8C-83A1-F6EECF244321}">
                <p14:modId xmlns:p14="http://schemas.microsoft.com/office/powerpoint/2010/main" val="253668711"/>
              </p:ext>
            </p:extLst>
          </p:nvPr>
        </p:nvGraphicFramePr>
        <p:xfrm>
          <a:off x="443092" y="1632715"/>
          <a:ext cx="8229600" cy="5432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upo 12"/>
          <p:cNvGrpSpPr/>
          <p:nvPr/>
        </p:nvGrpSpPr>
        <p:grpSpPr>
          <a:xfrm>
            <a:off x="251743" y="1590318"/>
            <a:ext cx="4320257" cy="1334626"/>
            <a:chOff x="4118" y="1386795"/>
            <a:chExt cx="1981051" cy="1797415"/>
          </a:xfrm>
          <a:scene3d>
            <a:camera prst="orthographicFront">
              <a:rot lat="0" lon="0" rev="0"/>
            </a:camera>
            <a:lightRig rig="soft" dir="t">
              <a:rot lat="0" lon="0" rev="0"/>
            </a:lightRig>
          </a:scene3d>
        </p:grpSpPr>
        <p:sp>
          <p:nvSpPr>
            <p:cNvPr id="14" name="Rectángulo redondeado 13"/>
            <p:cNvSpPr/>
            <p:nvPr/>
          </p:nvSpPr>
          <p:spPr>
            <a:xfrm>
              <a:off x="4118" y="1386795"/>
              <a:ext cx="1981051" cy="1797415"/>
            </a:xfrm>
            <a:prstGeom prst="round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sp>
        <p:sp>
          <p:nvSpPr>
            <p:cNvPr id="16" name="Rectángulo 15"/>
            <p:cNvSpPr/>
            <p:nvPr/>
          </p:nvSpPr>
          <p:spPr>
            <a:xfrm>
              <a:off x="91861" y="1435804"/>
              <a:ext cx="1805565" cy="1621929"/>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spcFirstLastPara="0" vert="horz" wrap="square" lIns="30480" tIns="30480" rIns="30480" bIns="30480" numCol="1" spcCol="1270" anchor="ctr" anchorCtr="0">
              <a:noAutofit/>
            </a:bodyPr>
            <a:lstStyle/>
            <a:p>
              <a:pPr lvl="0" algn="just" defTabSz="355600" rtl="0">
                <a:lnSpc>
                  <a:spcPct val="90000"/>
                </a:lnSpc>
                <a:spcBef>
                  <a:spcPct val="0"/>
                </a:spcBef>
                <a:spcAft>
                  <a:spcPct val="35000"/>
                </a:spcAft>
              </a:pPr>
              <a:r>
                <a:rPr lang="es-MX" b="1" kern="1200" dirty="0" smtClean="0">
                  <a:solidFill>
                    <a:srgbClr val="00B050"/>
                  </a:solidFill>
                </a:rPr>
                <a:t>En el Macroproceso de Adquisiciones, pueden identificarse las etapas de la contratación a través de las cuales pueden obtenerse el VFM: </a:t>
              </a:r>
              <a:endParaRPr lang="es-MX" b="1" kern="1200" dirty="0">
                <a:solidFill>
                  <a:srgbClr val="00B050"/>
                </a:solidFill>
              </a:endParaRPr>
            </a:p>
          </p:txBody>
        </p:sp>
      </p:grpSp>
    </p:spTree>
    <p:extLst>
      <p:ext uri="{BB962C8B-B14F-4D97-AF65-F5344CB8AC3E}">
        <p14:creationId xmlns:p14="http://schemas.microsoft.com/office/powerpoint/2010/main" val="176256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b="1" dirty="0">
                <a:solidFill>
                  <a:schemeClr val="bg1">
                    <a:lumMod val="50000"/>
                  </a:schemeClr>
                </a:solidFill>
                <a:latin typeface="Times New Roman" pitchFamily="18" charset="0"/>
                <a:cs typeface="Times New Roman" pitchFamily="18" charset="0"/>
              </a:rPr>
              <a:t>Planeación</a:t>
            </a:r>
            <a:endParaRPr lang="es-MX" dirty="0"/>
          </a:p>
        </p:txBody>
      </p:sp>
      <p:sp>
        <p:nvSpPr>
          <p:cNvPr id="35" name="1 Título"/>
          <p:cNvSpPr>
            <a:spLocks noGrp="1"/>
          </p:cNvSpPr>
          <p:nvPr>
            <p:ph type="title"/>
          </p:nvPr>
        </p:nvSpPr>
        <p:spPr/>
        <p:txBody>
          <a:bodyPr/>
          <a:lstStyle/>
          <a:p>
            <a:pPr algn="ctr"/>
            <a:r>
              <a:rPr lang="es-MX" sz="2200" dirty="0">
                <a:solidFill>
                  <a:schemeClr val="bg1">
                    <a:lumMod val="50000"/>
                  </a:schemeClr>
                </a:solidFill>
                <a:latin typeface="Times New Roman" pitchFamily="18" charset="0"/>
                <a:ea typeface="+mn-ea"/>
                <a:cs typeface="Times New Roman" pitchFamily="18" charset="0"/>
              </a:rPr>
              <a:t>2. Directrices normativas en México orientas a obtener el mejor valor por el dinero </a:t>
            </a:r>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13</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2" name="Diagrama 1"/>
          <p:cNvGraphicFramePr/>
          <p:nvPr>
            <p:extLst>
              <p:ext uri="{D42A27DB-BD31-4B8C-83A1-F6EECF244321}">
                <p14:modId xmlns:p14="http://schemas.microsoft.com/office/powerpoint/2010/main" val="3991571725"/>
              </p:ext>
            </p:extLst>
          </p:nvPr>
        </p:nvGraphicFramePr>
        <p:xfrm>
          <a:off x="413004" y="1772816"/>
          <a:ext cx="8229600" cy="4278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8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b="1" dirty="0">
                <a:solidFill>
                  <a:schemeClr val="bg1">
                    <a:lumMod val="50000"/>
                  </a:schemeClr>
                </a:solidFill>
                <a:latin typeface="Times New Roman" panose="02020603050405020304" pitchFamily="18" charset="0"/>
                <a:cs typeface="Times New Roman" panose="02020603050405020304" pitchFamily="18" charset="0"/>
              </a:rPr>
              <a:t>Contratación </a:t>
            </a:r>
          </a:p>
        </p:txBody>
      </p:sp>
      <p:sp>
        <p:nvSpPr>
          <p:cNvPr id="35" name="1 Título"/>
          <p:cNvSpPr>
            <a:spLocks noGrp="1"/>
          </p:cNvSpPr>
          <p:nvPr>
            <p:ph type="title"/>
          </p:nvPr>
        </p:nvSpPr>
        <p:spPr/>
        <p:txBody>
          <a:bodyPr/>
          <a:lstStyle/>
          <a:p>
            <a:pPr algn="ctr"/>
            <a:r>
              <a:rPr lang="es-MX" sz="2200" dirty="0">
                <a:solidFill>
                  <a:schemeClr val="bg1">
                    <a:lumMod val="50000"/>
                  </a:schemeClr>
                </a:solidFill>
                <a:latin typeface="Times New Roman" pitchFamily="18" charset="0"/>
                <a:ea typeface="+mn-ea"/>
                <a:cs typeface="Times New Roman" pitchFamily="18" charset="0"/>
              </a:rPr>
              <a:t>2. Directrices normativas en México orientas a obtener el mejor valor por el dinero </a:t>
            </a:r>
            <a:endParaRPr lang="es-MX" sz="2200" b="1" dirty="0">
              <a:solidFill>
                <a:schemeClr val="bg1">
                  <a:lumMod val="50000"/>
                </a:schemeClr>
              </a:solidFill>
              <a:effectLst/>
              <a:latin typeface="Times New Roman" pitchFamily="18" charset="0"/>
              <a:ea typeface="+mn-ea"/>
              <a:cs typeface="Times New Roman" pitchFamily="18" charset="0"/>
            </a:endParaRPr>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14</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2" name="Diagrama 1"/>
          <p:cNvGraphicFramePr/>
          <p:nvPr>
            <p:extLst>
              <p:ext uri="{D42A27DB-BD31-4B8C-83A1-F6EECF244321}">
                <p14:modId xmlns:p14="http://schemas.microsoft.com/office/powerpoint/2010/main" val="1086219931"/>
              </p:ext>
            </p:extLst>
          </p:nvPr>
        </p:nvGraphicFramePr>
        <p:xfrm>
          <a:off x="413004" y="1772816"/>
          <a:ext cx="8229600" cy="4278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1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r>
              <a:rPr lang="es-ES" b="1" dirty="0">
                <a:solidFill>
                  <a:schemeClr val="bg1">
                    <a:lumMod val="50000"/>
                  </a:schemeClr>
                </a:solidFill>
                <a:latin typeface="Times New Roman" pitchFamily="18" charset="0"/>
                <a:cs typeface="Times New Roman" pitchFamily="18" charset="0"/>
              </a:rPr>
              <a:t>Contratación- Criterios de evaluación</a:t>
            </a:r>
            <a:endParaRPr lang="es-MX" dirty="0"/>
          </a:p>
        </p:txBody>
      </p:sp>
      <p:sp>
        <p:nvSpPr>
          <p:cNvPr id="35" name="1 Título"/>
          <p:cNvSpPr>
            <a:spLocks noGrp="1"/>
          </p:cNvSpPr>
          <p:nvPr>
            <p:ph type="title"/>
          </p:nvPr>
        </p:nvSpPr>
        <p:spPr/>
        <p:txBody>
          <a:bodyPr/>
          <a:lstStyle/>
          <a:p>
            <a:pPr algn="ctr"/>
            <a:r>
              <a:rPr lang="es-MX" sz="2200" dirty="0">
                <a:solidFill>
                  <a:schemeClr val="bg1">
                    <a:lumMod val="50000"/>
                  </a:schemeClr>
                </a:solidFill>
                <a:latin typeface="Times New Roman" pitchFamily="18" charset="0"/>
                <a:ea typeface="+mn-ea"/>
                <a:cs typeface="Times New Roman" pitchFamily="18" charset="0"/>
              </a:rPr>
              <a:t>2. Directrices normativas en México orientas a obtener el mejor valor por el dinero </a:t>
            </a:r>
            <a:endParaRPr lang="es-MX" sz="2200" b="1" dirty="0">
              <a:solidFill>
                <a:schemeClr val="bg1">
                  <a:lumMod val="50000"/>
                </a:schemeClr>
              </a:solidFill>
              <a:effectLst/>
              <a:latin typeface="Times New Roman" pitchFamily="18" charset="0"/>
              <a:ea typeface="+mn-ea"/>
              <a:cs typeface="Times New Roman" pitchFamily="18" charset="0"/>
            </a:endParaRPr>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15</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2" name="Diagrama 1"/>
          <p:cNvGraphicFramePr/>
          <p:nvPr>
            <p:extLst>
              <p:ext uri="{D42A27DB-BD31-4B8C-83A1-F6EECF244321}">
                <p14:modId xmlns:p14="http://schemas.microsoft.com/office/powerpoint/2010/main" val="980895059"/>
              </p:ext>
            </p:extLst>
          </p:nvPr>
        </p:nvGraphicFramePr>
        <p:xfrm>
          <a:off x="323528" y="2103234"/>
          <a:ext cx="8229600" cy="4494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947575" y="1701568"/>
            <a:ext cx="7224825" cy="49923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r>
              <a:rPr lang="es-ES" sz="3200" b="1" spc="50" dirty="0" smtClean="0">
                <a:ln w="0"/>
                <a:solidFill>
                  <a:schemeClr val="bg2"/>
                </a:solidFill>
                <a:effectLst>
                  <a:innerShdw blurRad="63500" dist="50800" dir="13500000">
                    <a:srgbClr val="000000">
                      <a:alpha val="50000"/>
                    </a:srgbClr>
                  </a:innerShdw>
                </a:effectLst>
              </a:rPr>
              <a:t>NUEVO ENFOQUE</a:t>
            </a:r>
            <a:endParaRPr lang="es-MX" sz="32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3307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CuadroTexto"/>
          <p:cNvSpPr txBox="1"/>
          <p:nvPr/>
        </p:nvSpPr>
        <p:spPr>
          <a:xfrm>
            <a:off x="539552" y="116632"/>
            <a:ext cx="8147248" cy="769441"/>
          </a:xfrm>
          <a:prstGeom prst="rect">
            <a:avLst/>
          </a:prstGeom>
          <a:noFill/>
          <a:ln>
            <a:noFill/>
          </a:ln>
        </p:spPr>
        <p:txBody>
          <a:bodyPr wrap="square" rtlCol="0">
            <a:spAutoFit/>
          </a:bodyPr>
          <a:lstStyle/>
          <a:p>
            <a:pPr algn="ctr"/>
            <a:r>
              <a:rPr lang="es-MX" sz="2200" b="1" dirty="0" smtClean="0">
                <a:solidFill>
                  <a:srgbClr val="BC0000"/>
                </a:solidFill>
                <a:latin typeface="Times New Roman" pitchFamily="18" charset="0"/>
                <a:cs typeface="Times New Roman" pitchFamily="18" charset="0"/>
              </a:rPr>
              <a:t>CRITERIO </a:t>
            </a:r>
            <a:r>
              <a:rPr lang="es-MX" sz="2200" b="1" dirty="0">
                <a:solidFill>
                  <a:srgbClr val="BC0000"/>
                </a:solidFill>
                <a:latin typeface="Times New Roman" pitchFamily="18" charset="0"/>
                <a:cs typeface="Times New Roman" pitchFamily="18" charset="0"/>
              </a:rPr>
              <a:t>DE EVALUACIÓN POR PUNTOS O PORCENTAJES</a:t>
            </a:r>
          </a:p>
        </p:txBody>
      </p:sp>
      <p:sp>
        <p:nvSpPr>
          <p:cNvPr id="4" name="3 Marcador de número de diapositiva"/>
          <p:cNvSpPr>
            <a:spLocks noGrp="1"/>
          </p:cNvSpPr>
          <p:nvPr>
            <p:ph type="sldNum" sz="quarter" idx="12"/>
          </p:nvPr>
        </p:nvSpPr>
        <p:spPr>
          <a:xfrm>
            <a:off x="6997306" y="6488481"/>
            <a:ext cx="2133600" cy="365125"/>
          </a:xfrm>
        </p:spPr>
        <p:txBody>
          <a:bodyPr/>
          <a:lstStyle/>
          <a:p>
            <a:fld id="{60212752-F55E-4CED-8931-B80C9EA40FEA}" type="slidenum">
              <a:rPr lang="es-MX" smtClean="0">
                <a:solidFill>
                  <a:prstClr val="black">
                    <a:tint val="75000"/>
                  </a:prstClr>
                </a:solidFill>
              </a:rPr>
              <a:pPr/>
              <a:t>16</a:t>
            </a:fld>
            <a:endParaRPr lang="es-MX" dirty="0">
              <a:solidFill>
                <a:prstClr val="black">
                  <a:tint val="75000"/>
                </a:prstClr>
              </a:solidFill>
            </a:endParaRPr>
          </a:p>
        </p:txBody>
      </p:sp>
      <p:sp>
        <p:nvSpPr>
          <p:cNvPr id="6" name="1 Título"/>
          <p:cNvSpPr>
            <a:spLocks noGrp="1"/>
          </p:cNvSpPr>
          <p:nvPr>
            <p:ph type="title"/>
          </p:nvPr>
        </p:nvSpPr>
        <p:spPr>
          <a:xfrm>
            <a:off x="440556" y="967719"/>
            <a:ext cx="8229600" cy="277081"/>
          </a:xfrm>
        </p:spPr>
        <p:txBody>
          <a:bodyPr/>
          <a:lstStyle/>
          <a:p>
            <a:r>
              <a:rPr lang="es-MX" sz="1800" dirty="0" smtClean="0">
                <a:solidFill>
                  <a:srgbClr val="BC0000"/>
                </a:solidFill>
                <a:effectLst/>
                <a:latin typeface="Times New Roman" pitchFamily="18" charset="0"/>
                <a:ea typeface="+mn-ea"/>
                <a:cs typeface="Times New Roman" pitchFamily="18" charset="0"/>
              </a:rPr>
              <a:t> LINEAMIENTOS SFP</a:t>
            </a:r>
            <a:endParaRPr lang="es-MX" sz="2200" dirty="0">
              <a:solidFill>
                <a:srgbClr val="BC0000"/>
              </a:solidFill>
              <a:effectLst/>
              <a:latin typeface="Times New Roman" pitchFamily="18" charset="0"/>
              <a:ea typeface="+mn-ea"/>
              <a:cs typeface="Times New Roman" pitchFamily="18" charset="0"/>
            </a:endParaRPr>
          </a:p>
        </p:txBody>
      </p:sp>
      <p:graphicFrame>
        <p:nvGraphicFramePr>
          <p:cNvPr id="2" name="Diagrama 1"/>
          <p:cNvGraphicFramePr/>
          <p:nvPr>
            <p:extLst>
              <p:ext uri="{D42A27DB-BD31-4B8C-83A1-F6EECF244321}">
                <p14:modId xmlns:p14="http://schemas.microsoft.com/office/powerpoint/2010/main" val="3259959726"/>
              </p:ext>
            </p:extLst>
          </p:nvPr>
        </p:nvGraphicFramePr>
        <p:xfrm>
          <a:off x="1475656" y="1844824"/>
          <a:ext cx="6264696" cy="2410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p:cNvGraphicFramePr/>
          <p:nvPr>
            <p:extLst>
              <p:ext uri="{D42A27DB-BD31-4B8C-83A1-F6EECF244321}">
                <p14:modId xmlns:p14="http://schemas.microsoft.com/office/powerpoint/2010/main" val="2919419148"/>
              </p:ext>
            </p:extLst>
          </p:nvPr>
        </p:nvGraphicFramePr>
        <p:xfrm>
          <a:off x="534889" y="4653136"/>
          <a:ext cx="8229600" cy="1174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89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17</a:t>
            </a:fld>
            <a:endParaRPr lang="es-MX">
              <a:solidFill>
                <a:prstClr val="black">
                  <a:tint val="75000"/>
                </a:prstClr>
              </a:solidFill>
            </a:endParaRPr>
          </a:p>
        </p:txBody>
      </p:sp>
      <p:sp>
        <p:nvSpPr>
          <p:cNvPr id="6" name="1 Título"/>
          <p:cNvSpPr txBox="1">
            <a:spLocks/>
          </p:cNvSpPr>
          <p:nvPr/>
        </p:nvSpPr>
        <p:spPr>
          <a:xfrm>
            <a:off x="429573" y="908720"/>
            <a:ext cx="8229600" cy="2556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accent3">
                    <a:lumMod val="75000"/>
                  </a:schemeClr>
                </a:solidFill>
                <a:effectLst>
                  <a:outerShdw blurRad="38100" dist="38100" dir="2700000" algn="tl">
                    <a:srgbClr val="000000">
                      <a:alpha val="43137"/>
                    </a:srgbClr>
                  </a:outerShdw>
                </a:effectLst>
                <a:latin typeface="Arial Narrow" pitchFamily="34" charset="0"/>
                <a:ea typeface="+mj-ea"/>
                <a:cs typeface="+mj-cs"/>
              </a:defRPr>
            </a:lvl1pPr>
          </a:lstStyle>
          <a:p>
            <a:r>
              <a:rPr lang="es-MX" sz="1800" b="1" dirty="0" smtClean="0">
                <a:solidFill>
                  <a:schemeClr val="bg1">
                    <a:lumMod val="65000"/>
                  </a:schemeClr>
                </a:solidFill>
                <a:effectLst/>
                <a:latin typeface="Times New Roman" pitchFamily="18" charset="0"/>
                <a:cs typeface="Times New Roman" pitchFamily="18" charset="0"/>
              </a:rPr>
              <a:t>Adquisiciones y arrendamientos de bienes muebles</a:t>
            </a:r>
          </a:p>
        </p:txBody>
      </p:sp>
      <p:grpSp>
        <p:nvGrpSpPr>
          <p:cNvPr id="7" name="Group 52"/>
          <p:cNvGrpSpPr>
            <a:grpSpLocks/>
          </p:cNvGrpSpPr>
          <p:nvPr/>
        </p:nvGrpSpPr>
        <p:grpSpPr bwMode="auto">
          <a:xfrm>
            <a:off x="3993307" y="2266105"/>
            <a:ext cx="771525" cy="687387"/>
            <a:chOff x="2644" y="2841"/>
            <a:chExt cx="563" cy="529"/>
          </a:xfrm>
        </p:grpSpPr>
        <p:sp>
          <p:nvSpPr>
            <p:cNvPr id="10" name="AutoShape 53"/>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es-ES"/>
            </a:p>
          </p:txBody>
        </p:sp>
        <p:sp>
          <p:nvSpPr>
            <p:cNvPr id="11" name="AutoShape 54"/>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es-ES"/>
            </a:p>
          </p:txBody>
        </p:sp>
        <p:sp>
          <p:nvSpPr>
            <p:cNvPr id="12" name="AutoShape 55"/>
            <p:cNvSpPr>
              <a:spLocks noChangeArrowheads="1"/>
            </p:cNvSpPr>
            <p:nvPr/>
          </p:nvSpPr>
          <p:spPr bwMode="gray">
            <a:xfrm>
              <a:off x="2644" y="2841"/>
              <a:ext cx="563" cy="438"/>
            </a:xfrm>
            <a:prstGeom prst="diamond">
              <a:avLst/>
            </a:prstGeom>
            <a:gradFill rotWithShape="1">
              <a:gsLst>
                <a:gs pos="0">
                  <a:srgbClr val="B2B2B2"/>
                </a:gs>
                <a:gs pos="100000">
                  <a:srgbClr val="ABABAB"/>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es-ES"/>
            </a:p>
          </p:txBody>
        </p:sp>
      </p:grpSp>
      <p:sp>
        <p:nvSpPr>
          <p:cNvPr id="13" name="AutoShape 51">
            <a:hlinkClick r:id="rId2" action="ppaction://hlinksldjump"/>
          </p:cNvPr>
          <p:cNvSpPr>
            <a:spLocks noChangeArrowheads="1"/>
          </p:cNvSpPr>
          <p:nvPr/>
        </p:nvSpPr>
        <p:spPr bwMode="gray">
          <a:xfrm>
            <a:off x="3205907" y="3004292"/>
            <a:ext cx="2370138" cy="1752600"/>
          </a:xfrm>
          <a:prstGeom prst="diamond">
            <a:avLst/>
          </a:prstGeom>
          <a:solidFill>
            <a:srgbClr val="990000">
              <a:alpha val="0"/>
            </a:srgbClr>
          </a:solidFill>
          <a:ln w="9525">
            <a:miter lim="800000"/>
            <a:headEnd/>
            <a:tailEnd/>
          </a:ln>
          <a:scene3d>
            <a:camera prst="legacyObliqueBottom"/>
            <a:lightRig rig="legacyFlat2" dir="t"/>
          </a:scene3d>
          <a:sp3d extrusionH="227000" prstMaterial="legacyMatte">
            <a:bevelT w="13500" h="13500" prst="angle"/>
            <a:bevelB w="13500" h="13500" prst="angle"/>
            <a:extrusionClr>
              <a:srgbClr val="DDDDDD"/>
            </a:extrusionClr>
          </a:sp3d>
        </p:spPr>
        <p:txBody>
          <a:bodyPr wrap="none" anchor="ctr">
            <a:flatTx/>
          </a:bodyPr>
          <a:lstStyle/>
          <a:p>
            <a:pPr algn="ctr"/>
            <a:endParaRPr lang="es-ES" b="1"/>
          </a:p>
        </p:txBody>
      </p:sp>
      <p:grpSp>
        <p:nvGrpSpPr>
          <p:cNvPr id="14" name="Group 56"/>
          <p:cNvGrpSpPr>
            <a:grpSpLocks/>
          </p:cNvGrpSpPr>
          <p:nvPr/>
        </p:nvGrpSpPr>
        <p:grpSpPr bwMode="auto">
          <a:xfrm>
            <a:off x="4399707" y="1881930"/>
            <a:ext cx="2386013" cy="2095500"/>
            <a:chOff x="2897" y="845"/>
            <a:chExt cx="1743" cy="1611"/>
          </a:xfrm>
        </p:grpSpPr>
        <p:sp>
          <p:nvSpPr>
            <p:cNvPr id="15" name="AutoShape 57"/>
            <p:cNvSpPr>
              <a:spLocks noChangeArrowheads="1"/>
            </p:cNvSpPr>
            <p:nvPr/>
          </p:nvSpPr>
          <p:spPr bwMode="gray">
            <a:xfrm>
              <a:off x="2897" y="1109"/>
              <a:ext cx="1731" cy="1347"/>
            </a:xfrm>
            <a:prstGeom prst="diamond">
              <a:avLst/>
            </a:prstGeom>
            <a:solidFill>
              <a:srgbClr val="FFFFCC"/>
            </a:solidFill>
            <a:ln w="9525">
              <a:miter lim="800000"/>
              <a:headEnd/>
              <a:tailEnd/>
            </a:ln>
            <a:scene3d>
              <a:camera prst="legacyObliqueBottom"/>
              <a:lightRig rig="legacyFlat2" dir="t"/>
            </a:scene3d>
            <a:sp3d extrusionH="227000" prstMaterial="legacyMatte">
              <a:bevelT w="13500" h="13500" prst="angle"/>
              <a:bevelB w="13500" h="13500" prst="angle"/>
              <a:extrusionClr>
                <a:srgbClr val="FFFFCC"/>
              </a:extrusionClr>
            </a:sp3d>
          </p:spPr>
          <p:txBody>
            <a:bodyPr wrap="none" anchor="ctr">
              <a:flatTx/>
            </a:bodyPr>
            <a:lstStyle/>
            <a:p>
              <a:endParaRPr lang="es-ES"/>
            </a:p>
          </p:txBody>
        </p:sp>
        <p:sp>
          <p:nvSpPr>
            <p:cNvPr id="16" name="AutoShape 58"/>
            <p:cNvSpPr>
              <a:spLocks noChangeArrowheads="1"/>
            </p:cNvSpPr>
            <p:nvPr/>
          </p:nvSpPr>
          <p:spPr bwMode="gray">
            <a:xfrm>
              <a:off x="2898" y="966"/>
              <a:ext cx="1731" cy="1347"/>
            </a:xfrm>
            <a:prstGeom prst="diamond">
              <a:avLst/>
            </a:prstGeom>
            <a:solidFill>
              <a:srgbClr val="FFCC66"/>
            </a:solidFill>
            <a:ln w="9525">
              <a:miter lim="800000"/>
              <a:headEnd/>
              <a:tailEnd/>
            </a:ln>
            <a:scene3d>
              <a:camera prst="legacyObliqueBottom"/>
              <a:lightRig rig="legacyFlat2" dir="t"/>
            </a:scene3d>
            <a:sp3d extrusionH="227000" prstMaterial="legacyMatte">
              <a:bevelT w="13500" h="13500" prst="angle"/>
              <a:bevelB w="13500" h="13500" prst="angle"/>
              <a:extrusionClr>
                <a:srgbClr val="FFCC66"/>
              </a:extrusionClr>
            </a:sp3d>
          </p:spPr>
          <p:txBody>
            <a:bodyPr wrap="none" anchor="ctr">
              <a:flatTx/>
            </a:bodyPr>
            <a:lstStyle/>
            <a:p>
              <a:endParaRPr lang="es-ES"/>
            </a:p>
          </p:txBody>
        </p:sp>
        <p:sp>
          <p:nvSpPr>
            <p:cNvPr id="17" name="AutoShape 59">
              <a:hlinkClick r:id="rId3" action="ppaction://hlinksldjump"/>
            </p:cNvPr>
            <p:cNvSpPr>
              <a:spLocks noChangeArrowheads="1"/>
            </p:cNvSpPr>
            <p:nvPr/>
          </p:nvSpPr>
          <p:spPr bwMode="gray">
            <a:xfrm>
              <a:off x="2909" y="845"/>
              <a:ext cx="1731" cy="1347"/>
            </a:xfrm>
            <a:prstGeom prst="diamond">
              <a:avLst/>
            </a:prstGeom>
            <a:gradFill rotWithShape="1">
              <a:gsLst>
                <a:gs pos="0">
                  <a:srgbClr val="A96500"/>
                </a:gs>
                <a:gs pos="100000">
                  <a:srgbClr val="FF9900"/>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FF9900"/>
              </a:extrusionClr>
            </a:sp3d>
          </p:spPr>
          <p:txBody>
            <a:bodyPr wrap="none" anchor="ctr">
              <a:flatTx/>
            </a:bodyPr>
            <a:lstStyle/>
            <a:p>
              <a:endParaRPr lang="es-ES"/>
            </a:p>
          </p:txBody>
        </p:sp>
      </p:grpSp>
      <p:grpSp>
        <p:nvGrpSpPr>
          <p:cNvPr id="18" name="Group 53"/>
          <p:cNvGrpSpPr>
            <a:grpSpLocks/>
          </p:cNvGrpSpPr>
          <p:nvPr/>
        </p:nvGrpSpPr>
        <p:grpSpPr bwMode="auto">
          <a:xfrm>
            <a:off x="2059732" y="1875580"/>
            <a:ext cx="2370138" cy="2041525"/>
            <a:chOff x="0" y="1933"/>
            <a:chExt cx="1493" cy="1286"/>
          </a:xfrm>
        </p:grpSpPr>
        <p:sp>
          <p:nvSpPr>
            <p:cNvPr id="19" name="AutoShape 61"/>
            <p:cNvSpPr>
              <a:spLocks noChangeArrowheads="1"/>
            </p:cNvSpPr>
            <p:nvPr/>
          </p:nvSpPr>
          <p:spPr bwMode="gray">
            <a:xfrm>
              <a:off x="0" y="2115"/>
              <a:ext cx="1493" cy="1104"/>
            </a:xfrm>
            <a:prstGeom prst="diamond">
              <a:avLst/>
            </a:prstGeom>
            <a:solidFill>
              <a:srgbClr val="FF6969"/>
            </a:solidFill>
            <a:ln w="9525">
              <a:miter lim="800000"/>
              <a:headEnd/>
              <a:tailEnd/>
            </a:ln>
            <a:scene3d>
              <a:camera prst="legacyObliqueBottom"/>
              <a:lightRig rig="legacyFlat2" dir="t"/>
            </a:scene3d>
            <a:sp3d extrusionH="227000" prstMaterial="legacyMatte">
              <a:bevelT w="13500" h="13500" prst="angle"/>
              <a:bevelB w="13500" h="13500" prst="angle"/>
              <a:extrusionClr>
                <a:srgbClr val="FF6969"/>
              </a:extrusionClr>
            </a:sp3d>
          </p:spPr>
          <p:txBody>
            <a:bodyPr wrap="none" anchor="ctr">
              <a:flatTx/>
            </a:bodyPr>
            <a:lstStyle/>
            <a:p>
              <a:endParaRPr lang="es-ES"/>
            </a:p>
          </p:txBody>
        </p:sp>
        <p:sp>
          <p:nvSpPr>
            <p:cNvPr id="20" name="AutoShape 62"/>
            <p:cNvSpPr>
              <a:spLocks noChangeArrowheads="1"/>
            </p:cNvSpPr>
            <p:nvPr/>
          </p:nvSpPr>
          <p:spPr bwMode="gray">
            <a:xfrm>
              <a:off x="0" y="2024"/>
              <a:ext cx="1493" cy="1104"/>
            </a:xfrm>
            <a:prstGeom prst="diamond">
              <a:avLst/>
            </a:prstGeom>
            <a:solidFill>
              <a:srgbClr val="FF3300"/>
            </a:solidFill>
            <a:ln w="9525">
              <a:miter lim="800000"/>
              <a:headEnd/>
              <a:tailEnd/>
            </a:ln>
            <a:scene3d>
              <a:camera prst="legacyObliqueBottom"/>
              <a:lightRig rig="legacyFlat2" dir="t"/>
            </a:scene3d>
            <a:sp3d extrusionH="227000" prstMaterial="legacyMatte">
              <a:bevelT w="13500" h="13500" prst="angle"/>
              <a:bevelB w="13500" h="13500" prst="angle"/>
              <a:extrusionClr>
                <a:srgbClr val="F60000"/>
              </a:extrusionClr>
            </a:sp3d>
          </p:spPr>
          <p:txBody>
            <a:bodyPr wrap="none" anchor="ctr">
              <a:flatTx/>
            </a:bodyPr>
            <a:lstStyle/>
            <a:p>
              <a:endParaRPr lang="es-ES"/>
            </a:p>
          </p:txBody>
        </p:sp>
        <p:sp>
          <p:nvSpPr>
            <p:cNvPr id="21" name="AutoShape 63">
              <a:hlinkClick r:id="rId4" action="ppaction://hlinksldjump"/>
            </p:cNvPr>
            <p:cNvSpPr>
              <a:spLocks noChangeArrowheads="1"/>
            </p:cNvSpPr>
            <p:nvPr/>
          </p:nvSpPr>
          <p:spPr bwMode="gray">
            <a:xfrm>
              <a:off x="0" y="1933"/>
              <a:ext cx="1493" cy="1104"/>
            </a:xfrm>
            <a:prstGeom prst="diamond">
              <a:avLst/>
            </a:prstGeom>
            <a:gradFill rotWithShape="1">
              <a:gsLst>
                <a:gs pos="0">
                  <a:srgbClr val="760000"/>
                </a:gs>
                <a:gs pos="100000">
                  <a:srgbClr val="C00000"/>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760000"/>
              </a:extrusionClr>
            </a:sp3d>
          </p:spPr>
          <p:txBody>
            <a:bodyPr wrap="none" anchor="ctr">
              <a:flatTx/>
            </a:bodyPr>
            <a:lstStyle/>
            <a:p>
              <a:endParaRPr lang="es-ES"/>
            </a:p>
          </p:txBody>
        </p:sp>
      </p:grpSp>
      <p:grpSp>
        <p:nvGrpSpPr>
          <p:cNvPr id="22" name="Group 54"/>
          <p:cNvGrpSpPr>
            <a:grpSpLocks/>
          </p:cNvGrpSpPr>
          <p:nvPr/>
        </p:nvGrpSpPr>
        <p:grpSpPr bwMode="auto">
          <a:xfrm>
            <a:off x="3013820" y="2020042"/>
            <a:ext cx="481012" cy="458788"/>
            <a:chOff x="930" y="618"/>
            <a:chExt cx="303" cy="289"/>
          </a:xfrm>
        </p:grpSpPr>
        <p:sp>
          <p:nvSpPr>
            <p:cNvPr id="23" name="Oval 65"/>
            <p:cNvSpPr>
              <a:spLocks noChangeArrowheads="1"/>
            </p:cNvSpPr>
            <p:nvPr/>
          </p:nvSpPr>
          <p:spPr bwMode="gray">
            <a:xfrm>
              <a:off x="930" y="618"/>
              <a:ext cx="303" cy="289"/>
            </a:xfrm>
            <a:prstGeom prst="ellipse">
              <a:avLst/>
            </a:prstGeom>
            <a:solidFill>
              <a:srgbClr val="C45B58"/>
            </a:solidFill>
            <a:ln w="9525" algn="ctr">
              <a:noFill/>
              <a:round/>
              <a:headEnd/>
              <a:tailEnd/>
            </a:ln>
          </p:spPr>
          <p:txBody>
            <a:bodyPr wrap="none" anchor="ctr"/>
            <a:lstStyle/>
            <a:p>
              <a:endParaRPr lang="es-ES"/>
            </a:p>
          </p:txBody>
        </p:sp>
        <p:sp>
          <p:nvSpPr>
            <p:cNvPr id="24" name="Text Box 66">
              <a:hlinkClick r:id="rId4" action="ppaction://hlinksldjump"/>
            </p:cNvPr>
            <p:cNvSpPr txBox="1">
              <a:spLocks noChangeArrowheads="1"/>
            </p:cNvSpPr>
            <p:nvPr/>
          </p:nvSpPr>
          <p:spPr bwMode="gray">
            <a:xfrm>
              <a:off x="970" y="618"/>
              <a:ext cx="223" cy="288"/>
            </a:xfrm>
            <a:prstGeom prst="rect">
              <a:avLst/>
            </a:prstGeom>
            <a:noFill/>
            <a:ln w="9525" algn="ctr">
              <a:noFill/>
              <a:miter lim="800000"/>
              <a:headEnd/>
              <a:tailEnd/>
            </a:ln>
          </p:spPr>
          <p:txBody>
            <a:bodyPr wrap="none">
              <a:spAutoFit/>
            </a:bodyPr>
            <a:lstStyle/>
            <a:p>
              <a:pPr algn="ctr" eaLnBrk="0" hangingPunct="0"/>
              <a:r>
                <a:rPr lang="es-MX" sz="2400" b="1"/>
                <a:t>1</a:t>
              </a:r>
            </a:p>
          </p:txBody>
        </p:sp>
      </p:grpSp>
      <p:grpSp>
        <p:nvGrpSpPr>
          <p:cNvPr id="25" name="Group 67"/>
          <p:cNvGrpSpPr>
            <a:grpSpLocks/>
          </p:cNvGrpSpPr>
          <p:nvPr/>
        </p:nvGrpSpPr>
        <p:grpSpPr bwMode="auto">
          <a:xfrm>
            <a:off x="5349032" y="2089892"/>
            <a:ext cx="482600" cy="458788"/>
            <a:chOff x="3379" y="1264"/>
            <a:chExt cx="304" cy="289"/>
          </a:xfrm>
        </p:grpSpPr>
        <p:sp>
          <p:nvSpPr>
            <p:cNvPr id="26" name="Oval 68"/>
            <p:cNvSpPr>
              <a:spLocks noChangeArrowheads="1"/>
            </p:cNvSpPr>
            <p:nvPr/>
          </p:nvSpPr>
          <p:spPr bwMode="gray">
            <a:xfrm>
              <a:off x="3379" y="1264"/>
              <a:ext cx="304" cy="289"/>
            </a:xfrm>
            <a:prstGeom prst="ellipse">
              <a:avLst/>
            </a:prstGeom>
            <a:solidFill>
              <a:srgbClr val="FFCC99"/>
            </a:solidFill>
            <a:ln w="9525" algn="ctr">
              <a:noFill/>
              <a:round/>
              <a:headEnd/>
              <a:tailEnd/>
            </a:ln>
          </p:spPr>
          <p:txBody>
            <a:bodyPr wrap="none" anchor="ctr"/>
            <a:lstStyle/>
            <a:p>
              <a:endParaRPr lang="es-ES"/>
            </a:p>
          </p:txBody>
        </p:sp>
        <p:sp>
          <p:nvSpPr>
            <p:cNvPr id="27" name="Text Box 69">
              <a:hlinkClick r:id="rId3" action="ppaction://hlinksldjump"/>
            </p:cNvPr>
            <p:cNvSpPr txBox="1">
              <a:spLocks noChangeArrowheads="1"/>
            </p:cNvSpPr>
            <p:nvPr/>
          </p:nvSpPr>
          <p:spPr bwMode="gray">
            <a:xfrm>
              <a:off x="3420" y="1265"/>
              <a:ext cx="223" cy="288"/>
            </a:xfrm>
            <a:prstGeom prst="rect">
              <a:avLst/>
            </a:prstGeom>
            <a:noFill/>
            <a:ln w="9525" algn="ctr">
              <a:noFill/>
              <a:miter lim="800000"/>
              <a:headEnd/>
              <a:tailEnd/>
            </a:ln>
          </p:spPr>
          <p:txBody>
            <a:bodyPr wrap="none">
              <a:spAutoFit/>
            </a:bodyPr>
            <a:lstStyle/>
            <a:p>
              <a:pPr algn="ctr" eaLnBrk="0" hangingPunct="0"/>
              <a:r>
                <a:rPr lang="es-MX" sz="2400" b="1">
                  <a:solidFill>
                    <a:srgbClr val="5F5F5F"/>
                  </a:solidFill>
                </a:rPr>
                <a:t>2</a:t>
              </a:r>
            </a:p>
          </p:txBody>
        </p:sp>
      </p:grpSp>
      <p:grpSp>
        <p:nvGrpSpPr>
          <p:cNvPr id="28" name="Group 70"/>
          <p:cNvGrpSpPr>
            <a:grpSpLocks/>
          </p:cNvGrpSpPr>
          <p:nvPr/>
        </p:nvGrpSpPr>
        <p:grpSpPr bwMode="auto">
          <a:xfrm>
            <a:off x="5617320" y="3575792"/>
            <a:ext cx="771525" cy="688975"/>
            <a:chOff x="2644" y="2841"/>
            <a:chExt cx="563" cy="529"/>
          </a:xfrm>
        </p:grpSpPr>
        <p:sp>
          <p:nvSpPr>
            <p:cNvPr id="29" name="AutoShape 71"/>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es-ES"/>
            </a:p>
          </p:txBody>
        </p:sp>
        <p:sp>
          <p:nvSpPr>
            <p:cNvPr id="30" name="AutoShape 72"/>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es-ES"/>
            </a:p>
          </p:txBody>
        </p:sp>
        <p:sp>
          <p:nvSpPr>
            <p:cNvPr id="31" name="AutoShape 73"/>
            <p:cNvSpPr>
              <a:spLocks noChangeArrowheads="1"/>
            </p:cNvSpPr>
            <p:nvPr/>
          </p:nvSpPr>
          <p:spPr bwMode="gray">
            <a:xfrm>
              <a:off x="2644" y="2841"/>
              <a:ext cx="563" cy="438"/>
            </a:xfrm>
            <a:prstGeom prst="diamond">
              <a:avLst/>
            </a:prstGeom>
            <a:gradFill rotWithShape="1">
              <a:gsLst>
                <a:gs pos="0">
                  <a:srgbClr val="B2B2B2"/>
                </a:gs>
                <a:gs pos="100000">
                  <a:srgbClr val="B7B7B7"/>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es-ES"/>
            </a:p>
          </p:txBody>
        </p:sp>
      </p:grpSp>
      <p:grpSp>
        <p:nvGrpSpPr>
          <p:cNvPr id="32" name="Group 74"/>
          <p:cNvGrpSpPr>
            <a:grpSpLocks/>
          </p:cNvGrpSpPr>
          <p:nvPr/>
        </p:nvGrpSpPr>
        <p:grpSpPr bwMode="auto">
          <a:xfrm>
            <a:off x="4399707" y="3871067"/>
            <a:ext cx="2386013" cy="2089150"/>
            <a:chOff x="2916" y="2200"/>
            <a:chExt cx="1743" cy="1605"/>
          </a:xfrm>
        </p:grpSpPr>
        <p:sp>
          <p:nvSpPr>
            <p:cNvPr id="33" name="AutoShape 75"/>
            <p:cNvSpPr>
              <a:spLocks noChangeArrowheads="1"/>
            </p:cNvSpPr>
            <p:nvPr/>
          </p:nvSpPr>
          <p:spPr bwMode="gray">
            <a:xfrm>
              <a:off x="2916" y="2458"/>
              <a:ext cx="1731" cy="1347"/>
            </a:xfrm>
            <a:prstGeom prst="diamond">
              <a:avLst/>
            </a:prstGeom>
            <a:solidFill>
              <a:srgbClr val="CCFFFF"/>
            </a:solidFill>
            <a:ln w="9525">
              <a:miter lim="800000"/>
              <a:headEnd/>
              <a:tailEnd/>
            </a:ln>
            <a:scene3d>
              <a:camera prst="legacyObliqueBottom"/>
              <a:lightRig rig="legacyFlat2" dir="t"/>
            </a:scene3d>
            <a:sp3d extrusionH="227000" prstMaterial="legacyMatte">
              <a:bevelT w="13500" h="13500" prst="angle"/>
              <a:bevelB w="13500" h="13500" prst="angle"/>
              <a:extrusionClr>
                <a:srgbClr val="CCFFFF"/>
              </a:extrusionClr>
            </a:sp3d>
          </p:spPr>
          <p:txBody>
            <a:bodyPr wrap="none" anchor="ctr">
              <a:flatTx/>
            </a:bodyPr>
            <a:lstStyle/>
            <a:p>
              <a:endParaRPr lang="es-ES"/>
            </a:p>
          </p:txBody>
        </p:sp>
        <p:sp>
          <p:nvSpPr>
            <p:cNvPr id="34" name="AutoShape 76"/>
            <p:cNvSpPr>
              <a:spLocks noChangeArrowheads="1"/>
            </p:cNvSpPr>
            <p:nvPr/>
          </p:nvSpPr>
          <p:spPr bwMode="gray">
            <a:xfrm>
              <a:off x="2917" y="2328"/>
              <a:ext cx="1731" cy="1347"/>
            </a:xfrm>
            <a:prstGeom prst="diamond">
              <a:avLst/>
            </a:prstGeom>
            <a:solidFill>
              <a:srgbClr val="33CCFF"/>
            </a:solidFill>
            <a:ln w="9525">
              <a:miter lim="800000"/>
              <a:headEnd/>
              <a:tailEnd/>
            </a:ln>
            <a:scene3d>
              <a:camera prst="legacyObliqueBottom"/>
              <a:lightRig rig="legacyFlat2" dir="t"/>
            </a:scene3d>
            <a:sp3d extrusionH="227000" prstMaterial="legacyMatte">
              <a:bevelT w="13500" h="13500" prst="angle"/>
              <a:bevelB w="13500" h="13500" prst="angle"/>
              <a:extrusionClr>
                <a:srgbClr val="33CCFF"/>
              </a:extrusionClr>
            </a:sp3d>
          </p:spPr>
          <p:txBody>
            <a:bodyPr wrap="none" anchor="ctr">
              <a:flatTx/>
            </a:bodyPr>
            <a:lstStyle/>
            <a:p>
              <a:endParaRPr lang="es-ES"/>
            </a:p>
          </p:txBody>
        </p:sp>
        <p:sp>
          <p:nvSpPr>
            <p:cNvPr id="35" name="AutoShape 77">
              <a:hlinkClick r:id="rId5" action="ppaction://hlinksldjump"/>
            </p:cNvPr>
            <p:cNvSpPr>
              <a:spLocks noChangeArrowheads="1"/>
            </p:cNvSpPr>
            <p:nvPr/>
          </p:nvSpPr>
          <p:spPr bwMode="gray">
            <a:xfrm>
              <a:off x="2928" y="2200"/>
              <a:ext cx="1731" cy="1347"/>
            </a:xfrm>
            <a:prstGeom prst="diamond">
              <a:avLst/>
            </a:prstGeom>
            <a:gradFill rotWithShape="1">
              <a:gsLst>
                <a:gs pos="0">
                  <a:srgbClr val="006587"/>
                </a:gs>
                <a:gs pos="100000">
                  <a:srgbClr val="0099CC"/>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0099CC"/>
              </a:extrusionClr>
            </a:sp3d>
          </p:spPr>
          <p:txBody>
            <a:bodyPr wrap="none" anchor="ctr">
              <a:flatTx/>
            </a:bodyPr>
            <a:lstStyle/>
            <a:p>
              <a:endParaRPr lang="es-ES"/>
            </a:p>
          </p:txBody>
        </p:sp>
      </p:grpSp>
      <p:grpSp>
        <p:nvGrpSpPr>
          <p:cNvPr id="36" name="Group 78"/>
          <p:cNvGrpSpPr>
            <a:grpSpLocks/>
          </p:cNvGrpSpPr>
          <p:nvPr/>
        </p:nvGrpSpPr>
        <p:grpSpPr bwMode="auto">
          <a:xfrm>
            <a:off x="5388720" y="4036167"/>
            <a:ext cx="481012" cy="458788"/>
            <a:chOff x="3379" y="2580"/>
            <a:chExt cx="303" cy="289"/>
          </a:xfrm>
        </p:grpSpPr>
        <p:sp>
          <p:nvSpPr>
            <p:cNvPr id="37" name="Oval 79"/>
            <p:cNvSpPr>
              <a:spLocks noChangeArrowheads="1"/>
            </p:cNvSpPr>
            <p:nvPr/>
          </p:nvSpPr>
          <p:spPr bwMode="gray">
            <a:xfrm>
              <a:off x="3379" y="2580"/>
              <a:ext cx="303" cy="289"/>
            </a:xfrm>
            <a:prstGeom prst="ellipse">
              <a:avLst/>
            </a:prstGeom>
            <a:solidFill>
              <a:srgbClr val="CCFFFF">
                <a:alpha val="79999"/>
              </a:srgbClr>
            </a:solidFill>
            <a:ln w="9525" algn="ctr">
              <a:noFill/>
              <a:round/>
              <a:headEnd/>
              <a:tailEnd/>
            </a:ln>
          </p:spPr>
          <p:txBody>
            <a:bodyPr wrap="none" anchor="ctr"/>
            <a:lstStyle/>
            <a:p>
              <a:endParaRPr lang="es-ES"/>
            </a:p>
          </p:txBody>
        </p:sp>
        <p:sp>
          <p:nvSpPr>
            <p:cNvPr id="38" name="Text Box 80">
              <a:hlinkClick r:id="rId5" action="ppaction://hlinksldjump"/>
            </p:cNvPr>
            <p:cNvSpPr txBox="1">
              <a:spLocks noChangeArrowheads="1"/>
            </p:cNvSpPr>
            <p:nvPr/>
          </p:nvSpPr>
          <p:spPr bwMode="gray">
            <a:xfrm>
              <a:off x="3419" y="2581"/>
              <a:ext cx="223" cy="288"/>
            </a:xfrm>
            <a:prstGeom prst="rect">
              <a:avLst/>
            </a:prstGeom>
            <a:noFill/>
            <a:ln w="9525" algn="ctr">
              <a:noFill/>
              <a:miter lim="800000"/>
              <a:headEnd/>
              <a:tailEnd/>
            </a:ln>
          </p:spPr>
          <p:txBody>
            <a:bodyPr wrap="none">
              <a:spAutoFit/>
            </a:bodyPr>
            <a:lstStyle/>
            <a:p>
              <a:pPr algn="ctr" eaLnBrk="0" hangingPunct="0"/>
              <a:r>
                <a:rPr lang="es-MX" sz="2400" b="1">
                  <a:solidFill>
                    <a:srgbClr val="5F5F5F"/>
                  </a:solidFill>
                </a:rPr>
                <a:t>4</a:t>
              </a:r>
            </a:p>
          </p:txBody>
        </p:sp>
      </p:grpSp>
      <p:grpSp>
        <p:nvGrpSpPr>
          <p:cNvPr id="39" name="Group 81"/>
          <p:cNvGrpSpPr>
            <a:grpSpLocks/>
          </p:cNvGrpSpPr>
          <p:nvPr/>
        </p:nvGrpSpPr>
        <p:grpSpPr bwMode="auto">
          <a:xfrm>
            <a:off x="2459782" y="3623417"/>
            <a:ext cx="771525" cy="687388"/>
            <a:chOff x="2644" y="2841"/>
            <a:chExt cx="563" cy="529"/>
          </a:xfrm>
        </p:grpSpPr>
        <p:sp>
          <p:nvSpPr>
            <p:cNvPr id="40" name="AutoShape 82"/>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es-ES"/>
            </a:p>
          </p:txBody>
        </p:sp>
        <p:sp>
          <p:nvSpPr>
            <p:cNvPr id="41" name="AutoShape 83"/>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es-ES"/>
            </a:p>
          </p:txBody>
        </p:sp>
        <p:sp>
          <p:nvSpPr>
            <p:cNvPr id="42" name="AutoShape 84"/>
            <p:cNvSpPr>
              <a:spLocks noChangeArrowheads="1"/>
            </p:cNvSpPr>
            <p:nvPr/>
          </p:nvSpPr>
          <p:spPr bwMode="gray">
            <a:xfrm>
              <a:off x="2644" y="2841"/>
              <a:ext cx="563" cy="438"/>
            </a:xfrm>
            <a:prstGeom prst="diamond">
              <a:avLst/>
            </a:prstGeom>
            <a:gradFill rotWithShape="1">
              <a:gsLst>
                <a:gs pos="0">
                  <a:srgbClr val="B2B2B2"/>
                </a:gs>
                <a:gs pos="100000">
                  <a:srgbClr val="ABABAB"/>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es-ES"/>
            </a:p>
          </p:txBody>
        </p:sp>
      </p:grpSp>
      <p:grpSp>
        <p:nvGrpSpPr>
          <p:cNvPr id="43" name="Group 85"/>
          <p:cNvGrpSpPr>
            <a:grpSpLocks/>
          </p:cNvGrpSpPr>
          <p:nvPr/>
        </p:nvGrpSpPr>
        <p:grpSpPr bwMode="auto">
          <a:xfrm>
            <a:off x="2034332" y="3867892"/>
            <a:ext cx="2386013" cy="2081213"/>
            <a:chOff x="1185" y="2206"/>
            <a:chExt cx="1743" cy="1599"/>
          </a:xfrm>
        </p:grpSpPr>
        <p:sp>
          <p:nvSpPr>
            <p:cNvPr id="44" name="AutoShape 86"/>
            <p:cNvSpPr>
              <a:spLocks noChangeArrowheads="1"/>
            </p:cNvSpPr>
            <p:nvPr/>
          </p:nvSpPr>
          <p:spPr bwMode="gray">
            <a:xfrm>
              <a:off x="1185" y="2458"/>
              <a:ext cx="1731" cy="1347"/>
            </a:xfrm>
            <a:prstGeom prst="diamond">
              <a:avLst/>
            </a:prstGeom>
            <a:solidFill>
              <a:srgbClr val="CCFFCC"/>
            </a:solidFill>
            <a:ln w="9525">
              <a:miter lim="800000"/>
              <a:headEnd/>
              <a:tailEnd/>
            </a:ln>
            <a:scene3d>
              <a:camera prst="legacyObliqueBottom"/>
              <a:lightRig rig="legacyFlat2" dir="t"/>
            </a:scene3d>
            <a:sp3d extrusionH="227000" prstMaterial="legacyMatte">
              <a:bevelT w="13500" h="13500" prst="angle"/>
              <a:bevelB w="13500" h="13500" prst="angle"/>
              <a:extrusionClr>
                <a:srgbClr val="CCFFCC"/>
              </a:extrusionClr>
            </a:sp3d>
          </p:spPr>
          <p:txBody>
            <a:bodyPr wrap="none" anchor="ctr">
              <a:flatTx/>
            </a:bodyPr>
            <a:lstStyle/>
            <a:p>
              <a:endParaRPr lang="es-ES"/>
            </a:p>
          </p:txBody>
        </p:sp>
        <p:sp>
          <p:nvSpPr>
            <p:cNvPr id="45" name="AutoShape 87"/>
            <p:cNvSpPr>
              <a:spLocks noChangeArrowheads="1"/>
            </p:cNvSpPr>
            <p:nvPr/>
          </p:nvSpPr>
          <p:spPr bwMode="gray">
            <a:xfrm>
              <a:off x="1186" y="2327"/>
              <a:ext cx="1731" cy="1347"/>
            </a:xfrm>
            <a:prstGeom prst="diamond">
              <a:avLst/>
            </a:prstGeom>
            <a:solidFill>
              <a:srgbClr val="66FF66"/>
            </a:solidFill>
            <a:ln w="9525">
              <a:miter lim="800000"/>
              <a:headEnd/>
              <a:tailEnd/>
            </a:ln>
            <a:scene3d>
              <a:camera prst="legacyObliqueBottom"/>
              <a:lightRig rig="legacyFlat2" dir="t"/>
            </a:scene3d>
            <a:sp3d extrusionH="227000" prstMaterial="legacyMatte">
              <a:bevelT w="13500" h="13500" prst="angle"/>
              <a:bevelB w="13500" h="13500" prst="angle"/>
              <a:extrusionClr>
                <a:srgbClr val="66FF66"/>
              </a:extrusionClr>
            </a:sp3d>
          </p:spPr>
          <p:txBody>
            <a:bodyPr wrap="none" anchor="ctr">
              <a:flatTx/>
            </a:bodyPr>
            <a:lstStyle/>
            <a:p>
              <a:endParaRPr lang="es-ES"/>
            </a:p>
          </p:txBody>
        </p:sp>
        <p:sp>
          <p:nvSpPr>
            <p:cNvPr id="46" name="AutoShape 88">
              <a:hlinkClick r:id="rId2" action="ppaction://hlinksldjump"/>
            </p:cNvPr>
            <p:cNvSpPr>
              <a:spLocks noChangeArrowheads="1"/>
            </p:cNvSpPr>
            <p:nvPr/>
          </p:nvSpPr>
          <p:spPr bwMode="gray">
            <a:xfrm>
              <a:off x="1197" y="2206"/>
              <a:ext cx="1731" cy="1347"/>
            </a:xfrm>
            <a:prstGeom prst="diamond">
              <a:avLst/>
            </a:prstGeom>
            <a:gradFill rotWithShape="1">
              <a:gsLst>
                <a:gs pos="0">
                  <a:srgbClr val="009B4E"/>
                </a:gs>
                <a:gs pos="100000">
                  <a:srgbClr val="00CC66"/>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00CC66"/>
              </a:extrusionClr>
            </a:sp3d>
          </p:spPr>
          <p:txBody>
            <a:bodyPr wrap="none" anchor="ctr">
              <a:flatTx/>
            </a:bodyPr>
            <a:lstStyle/>
            <a:p>
              <a:endParaRPr lang="es-ES"/>
            </a:p>
          </p:txBody>
        </p:sp>
      </p:grpSp>
      <p:grpSp>
        <p:nvGrpSpPr>
          <p:cNvPr id="47" name="Group 89"/>
          <p:cNvGrpSpPr>
            <a:grpSpLocks/>
          </p:cNvGrpSpPr>
          <p:nvPr/>
        </p:nvGrpSpPr>
        <p:grpSpPr bwMode="auto">
          <a:xfrm>
            <a:off x="2988420" y="4009180"/>
            <a:ext cx="481012" cy="458787"/>
            <a:chOff x="1891" y="2581"/>
            <a:chExt cx="303" cy="289"/>
          </a:xfrm>
        </p:grpSpPr>
        <p:sp>
          <p:nvSpPr>
            <p:cNvPr id="48" name="Oval 90"/>
            <p:cNvSpPr>
              <a:spLocks noChangeArrowheads="1"/>
            </p:cNvSpPr>
            <p:nvPr/>
          </p:nvSpPr>
          <p:spPr bwMode="gray">
            <a:xfrm>
              <a:off x="1891" y="2581"/>
              <a:ext cx="303" cy="289"/>
            </a:xfrm>
            <a:prstGeom prst="ellipse">
              <a:avLst/>
            </a:prstGeom>
            <a:solidFill>
              <a:srgbClr val="CCFFCC">
                <a:alpha val="70195"/>
              </a:srgbClr>
            </a:solidFill>
            <a:ln w="9525" algn="ctr">
              <a:noFill/>
              <a:round/>
              <a:headEnd/>
              <a:tailEnd/>
            </a:ln>
          </p:spPr>
          <p:txBody>
            <a:bodyPr wrap="none" anchor="ctr"/>
            <a:lstStyle/>
            <a:p>
              <a:endParaRPr lang="es-ES"/>
            </a:p>
          </p:txBody>
        </p:sp>
        <p:sp>
          <p:nvSpPr>
            <p:cNvPr id="49" name="Text Box 91">
              <a:hlinkClick r:id="rId2" action="ppaction://hlinksldjump"/>
            </p:cNvPr>
            <p:cNvSpPr txBox="1">
              <a:spLocks noChangeArrowheads="1"/>
            </p:cNvSpPr>
            <p:nvPr/>
          </p:nvSpPr>
          <p:spPr bwMode="gray">
            <a:xfrm>
              <a:off x="1931" y="2582"/>
              <a:ext cx="223" cy="288"/>
            </a:xfrm>
            <a:prstGeom prst="rect">
              <a:avLst/>
            </a:prstGeom>
            <a:noFill/>
            <a:ln w="9525" algn="ctr">
              <a:noFill/>
              <a:miter lim="800000"/>
              <a:headEnd/>
              <a:tailEnd/>
            </a:ln>
          </p:spPr>
          <p:txBody>
            <a:bodyPr wrap="none">
              <a:spAutoFit/>
            </a:bodyPr>
            <a:lstStyle/>
            <a:p>
              <a:pPr algn="ctr" eaLnBrk="0" hangingPunct="0"/>
              <a:r>
                <a:rPr lang="es-MX" sz="2400" b="1">
                  <a:solidFill>
                    <a:srgbClr val="5F5F5F"/>
                  </a:solidFill>
                </a:rPr>
                <a:t>3</a:t>
              </a:r>
            </a:p>
          </p:txBody>
        </p:sp>
      </p:grpSp>
      <p:grpSp>
        <p:nvGrpSpPr>
          <p:cNvPr id="50" name="Group 92"/>
          <p:cNvGrpSpPr>
            <a:grpSpLocks/>
          </p:cNvGrpSpPr>
          <p:nvPr/>
        </p:nvGrpSpPr>
        <p:grpSpPr bwMode="auto">
          <a:xfrm>
            <a:off x="3993307" y="4975967"/>
            <a:ext cx="771525" cy="688975"/>
            <a:chOff x="2644" y="2841"/>
            <a:chExt cx="563" cy="529"/>
          </a:xfrm>
        </p:grpSpPr>
        <p:sp>
          <p:nvSpPr>
            <p:cNvPr id="51" name="AutoShape 93"/>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es-ES"/>
            </a:p>
          </p:txBody>
        </p:sp>
        <p:sp>
          <p:nvSpPr>
            <p:cNvPr id="52" name="AutoShape 94"/>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es-ES"/>
            </a:p>
          </p:txBody>
        </p:sp>
        <p:sp>
          <p:nvSpPr>
            <p:cNvPr id="53" name="AutoShape 95"/>
            <p:cNvSpPr>
              <a:spLocks noChangeArrowheads="1"/>
            </p:cNvSpPr>
            <p:nvPr/>
          </p:nvSpPr>
          <p:spPr bwMode="gray">
            <a:xfrm>
              <a:off x="2644" y="2841"/>
              <a:ext cx="563" cy="438"/>
            </a:xfrm>
            <a:prstGeom prst="diamond">
              <a:avLst/>
            </a:prstGeom>
            <a:gradFill rotWithShape="1">
              <a:gsLst>
                <a:gs pos="0">
                  <a:srgbClr val="B2B2B2"/>
                </a:gs>
                <a:gs pos="100000">
                  <a:srgbClr val="ABABAB"/>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es-ES"/>
            </a:p>
          </p:txBody>
        </p:sp>
      </p:grpSp>
      <p:sp>
        <p:nvSpPr>
          <p:cNvPr id="54" name="Rectangle 96">
            <a:hlinkClick r:id="rId6" action="ppaction://hlinksldjump"/>
          </p:cNvPr>
          <p:cNvSpPr>
            <a:spLocks noChangeArrowheads="1"/>
          </p:cNvSpPr>
          <p:nvPr/>
        </p:nvSpPr>
        <p:spPr bwMode="gray">
          <a:xfrm>
            <a:off x="2478832" y="2531217"/>
            <a:ext cx="1612900" cy="641350"/>
          </a:xfrm>
          <a:prstGeom prst="rect">
            <a:avLst/>
          </a:prstGeom>
          <a:noFill/>
          <a:ln w="9525" algn="ctr">
            <a:noFill/>
            <a:miter lim="800000"/>
            <a:headEnd/>
            <a:tailEnd/>
          </a:ln>
        </p:spPr>
        <p:txBody>
          <a:bodyPr wrap="none">
            <a:spAutoFit/>
          </a:bodyPr>
          <a:lstStyle/>
          <a:p>
            <a:pPr marL="342900" indent="-342900" algn="ctr" eaLnBrk="0" hangingPunct="0"/>
            <a:r>
              <a:rPr lang="es-MX" b="1">
                <a:solidFill>
                  <a:srgbClr val="FFFFFF"/>
                </a:solidFill>
                <a:latin typeface="Calibri" pitchFamily="34" charset="0"/>
              </a:rPr>
              <a:t>Características </a:t>
            </a:r>
          </a:p>
          <a:p>
            <a:pPr marL="342900" indent="-342900" algn="ctr" eaLnBrk="0" hangingPunct="0"/>
            <a:r>
              <a:rPr lang="es-MX" b="1">
                <a:solidFill>
                  <a:srgbClr val="FFFFFF"/>
                </a:solidFill>
                <a:latin typeface="Calibri" pitchFamily="34" charset="0"/>
              </a:rPr>
              <a:t>del bien</a:t>
            </a:r>
          </a:p>
        </p:txBody>
      </p:sp>
      <p:sp>
        <p:nvSpPr>
          <p:cNvPr id="55" name="Rectangle 97">
            <a:hlinkClick r:id="rId7" action="ppaction://hlinksldjump"/>
          </p:cNvPr>
          <p:cNvSpPr>
            <a:spLocks noChangeArrowheads="1"/>
          </p:cNvSpPr>
          <p:nvPr/>
        </p:nvSpPr>
        <p:spPr bwMode="gray">
          <a:xfrm>
            <a:off x="2486770" y="4375892"/>
            <a:ext cx="1485900" cy="915988"/>
          </a:xfrm>
          <a:prstGeom prst="rect">
            <a:avLst/>
          </a:prstGeom>
          <a:noFill/>
          <a:ln w="9525" algn="ctr">
            <a:noFill/>
            <a:miter lim="800000"/>
            <a:headEnd/>
            <a:tailEnd/>
          </a:ln>
        </p:spPr>
        <p:txBody>
          <a:bodyPr wrap="none">
            <a:spAutoFit/>
          </a:bodyPr>
          <a:lstStyle/>
          <a:p>
            <a:pPr marL="342900" indent="-342900" algn="ctr" eaLnBrk="0" hangingPunct="0"/>
            <a:r>
              <a:rPr lang="es-MX" b="1" dirty="0">
                <a:solidFill>
                  <a:srgbClr val="FFFFFF"/>
                </a:solidFill>
                <a:latin typeface="Calibri" pitchFamily="34" charset="0"/>
              </a:rPr>
              <a:t>Experiencia y </a:t>
            </a:r>
          </a:p>
          <a:p>
            <a:pPr marL="342900" indent="-342900" algn="ctr" eaLnBrk="0" hangingPunct="0"/>
            <a:r>
              <a:rPr lang="es-MX" b="1" dirty="0">
                <a:solidFill>
                  <a:srgbClr val="FFFFFF"/>
                </a:solidFill>
                <a:latin typeface="Calibri" pitchFamily="34" charset="0"/>
              </a:rPr>
              <a:t>especialidad </a:t>
            </a:r>
          </a:p>
          <a:p>
            <a:pPr marL="342900" indent="-342900" algn="ctr" eaLnBrk="0" hangingPunct="0"/>
            <a:r>
              <a:rPr lang="es-MX" b="1" dirty="0">
                <a:solidFill>
                  <a:srgbClr val="FFFFFF"/>
                </a:solidFill>
                <a:latin typeface="Calibri" pitchFamily="34" charset="0"/>
              </a:rPr>
              <a:t>del licitante</a:t>
            </a:r>
          </a:p>
        </p:txBody>
      </p:sp>
      <p:sp>
        <p:nvSpPr>
          <p:cNvPr id="56" name="Rectangle 98">
            <a:hlinkClick r:id="rId4" action="ppaction://hlinksldjump"/>
          </p:cNvPr>
          <p:cNvSpPr>
            <a:spLocks noChangeArrowheads="1"/>
          </p:cNvSpPr>
          <p:nvPr/>
        </p:nvSpPr>
        <p:spPr bwMode="gray">
          <a:xfrm>
            <a:off x="4574332" y="4467967"/>
            <a:ext cx="1909763" cy="641350"/>
          </a:xfrm>
          <a:prstGeom prst="rect">
            <a:avLst/>
          </a:prstGeom>
          <a:noFill/>
          <a:ln w="9525" algn="ctr">
            <a:noFill/>
            <a:miter lim="800000"/>
            <a:headEnd/>
            <a:tailEnd/>
          </a:ln>
        </p:spPr>
        <p:txBody>
          <a:bodyPr>
            <a:spAutoFit/>
          </a:bodyPr>
          <a:lstStyle/>
          <a:p>
            <a:pPr marL="342900" indent="-342900" algn="ctr" eaLnBrk="0" hangingPunct="0"/>
            <a:r>
              <a:rPr lang="es-MX" b="1">
                <a:solidFill>
                  <a:srgbClr val="FFFFFF"/>
                </a:solidFill>
                <a:latin typeface="Calibri" pitchFamily="34" charset="0"/>
              </a:rPr>
              <a:t>Cumplimiento de contratos</a:t>
            </a:r>
          </a:p>
        </p:txBody>
      </p:sp>
      <p:sp>
        <p:nvSpPr>
          <p:cNvPr id="57" name="Rectangle 99">
            <a:hlinkClick r:id="rId6" action="ppaction://hlinksldjump"/>
          </p:cNvPr>
          <p:cNvSpPr>
            <a:spLocks noChangeArrowheads="1"/>
          </p:cNvSpPr>
          <p:nvPr/>
        </p:nvSpPr>
        <p:spPr bwMode="gray">
          <a:xfrm>
            <a:off x="4863257" y="2504230"/>
            <a:ext cx="1557338" cy="641350"/>
          </a:xfrm>
          <a:prstGeom prst="rect">
            <a:avLst/>
          </a:prstGeom>
          <a:noFill/>
          <a:ln w="9525" algn="ctr">
            <a:noFill/>
            <a:miter lim="800000"/>
            <a:headEnd/>
            <a:tailEnd/>
          </a:ln>
        </p:spPr>
        <p:txBody>
          <a:bodyPr wrap="none">
            <a:spAutoFit/>
          </a:bodyPr>
          <a:lstStyle/>
          <a:p>
            <a:pPr marL="342900" indent="-342900" algn="ctr" eaLnBrk="0" hangingPunct="0"/>
            <a:r>
              <a:rPr lang="es-MX" b="1" dirty="0">
                <a:solidFill>
                  <a:srgbClr val="FFFFFF"/>
                </a:solidFill>
                <a:latin typeface="Calibri" pitchFamily="34" charset="0"/>
              </a:rPr>
              <a:t>Capacidad del </a:t>
            </a:r>
          </a:p>
          <a:p>
            <a:pPr marL="342900" indent="-342900" algn="ctr" eaLnBrk="0" hangingPunct="0"/>
            <a:r>
              <a:rPr lang="es-MX" b="1" dirty="0">
                <a:solidFill>
                  <a:srgbClr val="FFFFFF"/>
                </a:solidFill>
                <a:latin typeface="Calibri" pitchFamily="34" charset="0"/>
              </a:rPr>
              <a:t>licitante</a:t>
            </a:r>
          </a:p>
        </p:txBody>
      </p:sp>
      <p:sp>
        <p:nvSpPr>
          <p:cNvPr id="58" name="Rectangle 57"/>
          <p:cNvSpPr>
            <a:spLocks noChangeArrowheads="1"/>
          </p:cNvSpPr>
          <p:nvPr/>
        </p:nvSpPr>
        <p:spPr bwMode="auto">
          <a:xfrm>
            <a:off x="2415332" y="1135805"/>
            <a:ext cx="374332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s-MX" b="1" dirty="0" smtClean="0"/>
              <a:t>Subrubros de la Evaluación Técnica</a:t>
            </a:r>
            <a:endParaRPr lang="es-ES" b="1" dirty="0"/>
          </a:p>
        </p:txBody>
      </p:sp>
      <p:sp>
        <p:nvSpPr>
          <p:cNvPr id="59" name="Text Box 75"/>
          <p:cNvSpPr txBox="1">
            <a:spLocks noChangeArrowheads="1"/>
          </p:cNvSpPr>
          <p:nvPr/>
        </p:nvSpPr>
        <p:spPr bwMode="auto">
          <a:xfrm>
            <a:off x="6661895" y="5456980"/>
            <a:ext cx="2484437" cy="711200"/>
          </a:xfrm>
          <a:prstGeom prst="rect">
            <a:avLst/>
          </a:prstGeom>
          <a:noFill/>
          <a:ln w="9525" algn="ctr">
            <a:noFill/>
            <a:miter lim="800000"/>
            <a:headEnd/>
            <a:tailEnd/>
          </a:ln>
        </p:spPr>
        <p:txBody>
          <a:bodyPr>
            <a:spAutoFit/>
          </a:bodyPr>
          <a:lstStyle/>
          <a:p>
            <a:pPr marL="182563" indent="-182563">
              <a:lnSpc>
                <a:spcPct val="90000"/>
              </a:lnSpc>
              <a:buFont typeface="Wingdings" pitchFamily="2" charset="2"/>
              <a:buChar char="§"/>
            </a:pPr>
            <a:r>
              <a:rPr lang="es-MX" sz="1500" b="1">
                <a:solidFill>
                  <a:schemeClr val="accent1"/>
                </a:solidFill>
                <a:latin typeface="Calibri" pitchFamily="34" charset="0"/>
              </a:rPr>
              <a:t>Número de contratos cumplidos satisfactoriamente.</a:t>
            </a:r>
          </a:p>
        </p:txBody>
      </p:sp>
      <p:sp>
        <p:nvSpPr>
          <p:cNvPr id="60" name="Text Box 73"/>
          <p:cNvSpPr txBox="1">
            <a:spLocks noChangeArrowheads="1"/>
          </p:cNvSpPr>
          <p:nvPr/>
        </p:nvSpPr>
        <p:spPr bwMode="auto">
          <a:xfrm>
            <a:off x="110282" y="5456980"/>
            <a:ext cx="2447925" cy="711200"/>
          </a:xfrm>
          <a:prstGeom prst="rect">
            <a:avLst/>
          </a:prstGeom>
          <a:noFill/>
          <a:ln w="9525" algn="ctr">
            <a:noFill/>
            <a:miter lim="800000"/>
            <a:headEnd/>
            <a:tailEnd/>
          </a:ln>
        </p:spPr>
        <p:txBody>
          <a:bodyPr>
            <a:spAutoFit/>
          </a:bodyPr>
          <a:lstStyle/>
          <a:p>
            <a:pPr marL="182563" indent="-182563">
              <a:lnSpc>
                <a:spcPct val="90000"/>
              </a:lnSpc>
              <a:buFont typeface="Wingdings" pitchFamily="2" charset="2"/>
              <a:buChar char="§"/>
            </a:pPr>
            <a:r>
              <a:rPr lang="es-MX" sz="1500" b="1">
                <a:solidFill>
                  <a:srgbClr val="008000"/>
                </a:solidFill>
                <a:latin typeface="Calibri" pitchFamily="34" charset="0"/>
              </a:rPr>
              <a:t>Tiempo suministrando bienes similares.</a:t>
            </a:r>
          </a:p>
          <a:p>
            <a:pPr marL="182563" indent="-182563">
              <a:lnSpc>
                <a:spcPct val="90000"/>
              </a:lnSpc>
              <a:buFont typeface="Wingdings" pitchFamily="2" charset="2"/>
              <a:buChar char="§"/>
            </a:pPr>
            <a:r>
              <a:rPr lang="es-MX" sz="1500" b="1">
                <a:solidFill>
                  <a:srgbClr val="008000"/>
                </a:solidFill>
                <a:latin typeface="Calibri" pitchFamily="34" charset="0"/>
              </a:rPr>
              <a:t>Número de contratos.</a:t>
            </a:r>
          </a:p>
        </p:txBody>
      </p:sp>
      <p:sp>
        <p:nvSpPr>
          <p:cNvPr id="61" name="Text Box 10"/>
          <p:cNvSpPr txBox="1">
            <a:spLocks noChangeArrowheads="1"/>
          </p:cNvSpPr>
          <p:nvPr/>
        </p:nvSpPr>
        <p:spPr bwMode="auto">
          <a:xfrm>
            <a:off x="73770" y="1640630"/>
            <a:ext cx="2771775" cy="917575"/>
          </a:xfrm>
          <a:prstGeom prst="rect">
            <a:avLst/>
          </a:prstGeom>
          <a:noFill/>
          <a:ln w="9525">
            <a:noFill/>
            <a:miter lim="800000"/>
            <a:headEnd/>
            <a:tailEnd/>
          </a:ln>
        </p:spPr>
        <p:txBody>
          <a:bodyPr>
            <a:spAutoFit/>
          </a:bodyPr>
          <a:lstStyle/>
          <a:p>
            <a:pPr marL="182563" indent="-182563">
              <a:lnSpc>
                <a:spcPct val="90000"/>
              </a:lnSpc>
              <a:buFont typeface="Wingdings" pitchFamily="2" charset="2"/>
              <a:buChar char="§"/>
            </a:pPr>
            <a:r>
              <a:rPr lang="es-MX" sz="1500" b="1" dirty="0">
                <a:solidFill>
                  <a:srgbClr val="CC0000"/>
                </a:solidFill>
                <a:latin typeface="Calibri" pitchFamily="34" charset="0"/>
              </a:rPr>
              <a:t>Especificaciones Técnicas</a:t>
            </a:r>
          </a:p>
          <a:p>
            <a:pPr marL="182563" indent="-182563">
              <a:lnSpc>
                <a:spcPct val="90000"/>
              </a:lnSpc>
              <a:buFont typeface="Wingdings" pitchFamily="2" charset="2"/>
              <a:buChar char="§"/>
            </a:pPr>
            <a:r>
              <a:rPr lang="es-MX" sz="1500" b="1" dirty="0" smtClean="0">
                <a:solidFill>
                  <a:srgbClr val="CC0000"/>
                </a:solidFill>
                <a:latin typeface="Calibri" pitchFamily="34" charset="0"/>
              </a:rPr>
              <a:t>Durabilidad</a:t>
            </a:r>
            <a:endParaRPr lang="es-MX" sz="1500" b="1" dirty="0">
              <a:solidFill>
                <a:srgbClr val="CC0000"/>
              </a:solidFill>
              <a:latin typeface="Calibri" pitchFamily="34" charset="0"/>
            </a:endParaRPr>
          </a:p>
          <a:p>
            <a:pPr marL="182563" indent="-182563">
              <a:lnSpc>
                <a:spcPct val="90000"/>
              </a:lnSpc>
              <a:buFont typeface="Wingdings" pitchFamily="2" charset="2"/>
              <a:buChar char="§"/>
            </a:pPr>
            <a:r>
              <a:rPr lang="es-MX" sz="1500" b="1" dirty="0">
                <a:solidFill>
                  <a:srgbClr val="CC0000"/>
                </a:solidFill>
                <a:latin typeface="Calibri" pitchFamily="34" charset="0"/>
              </a:rPr>
              <a:t>Alta especialidad técnica</a:t>
            </a:r>
          </a:p>
          <a:p>
            <a:pPr marL="182563" indent="-182563">
              <a:lnSpc>
                <a:spcPct val="90000"/>
              </a:lnSpc>
              <a:buFont typeface="Wingdings" pitchFamily="2" charset="2"/>
              <a:buChar char="§"/>
            </a:pPr>
            <a:r>
              <a:rPr lang="es-MX" sz="1500" b="1" dirty="0">
                <a:solidFill>
                  <a:srgbClr val="CC0000"/>
                </a:solidFill>
                <a:latin typeface="Calibri" pitchFamily="34" charset="0"/>
              </a:rPr>
              <a:t>Contenido nacional.</a:t>
            </a:r>
          </a:p>
        </p:txBody>
      </p:sp>
      <p:sp>
        <p:nvSpPr>
          <p:cNvPr id="62" name="Text Box 21"/>
          <p:cNvSpPr txBox="1">
            <a:spLocks noChangeArrowheads="1"/>
          </p:cNvSpPr>
          <p:nvPr/>
        </p:nvSpPr>
        <p:spPr bwMode="auto">
          <a:xfrm>
            <a:off x="6879382" y="1567605"/>
            <a:ext cx="2232025" cy="2362200"/>
          </a:xfrm>
          <a:prstGeom prst="rect">
            <a:avLst/>
          </a:prstGeom>
          <a:noFill/>
          <a:ln w="9525" algn="ctr">
            <a:noFill/>
            <a:miter lim="800000"/>
            <a:headEnd/>
            <a:tailEnd/>
          </a:ln>
        </p:spPr>
        <p:txBody>
          <a:bodyPr>
            <a:spAutoFit/>
          </a:bodyPr>
          <a:lstStyle/>
          <a:p>
            <a:pPr marL="182563" indent="-182563">
              <a:lnSpc>
                <a:spcPct val="90000"/>
              </a:lnSpc>
              <a:buFont typeface="Wingdings" pitchFamily="2" charset="2"/>
              <a:buChar char="§"/>
            </a:pPr>
            <a:r>
              <a:rPr lang="es-MX" sz="1500" b="1">
                <a:solidFill>
                  <a:srgbClr val="FF9900"/>
                </a:solidFill>
                <a:latin typeface="Calibri" pitchFamily="34" charset="0"/>
              </a:rPr>
              <a:t>Recursos económicos, técnicos y de equipamiento.</a:t>
            </a:r>
          </a:p>
          <a:p>
            <a:pPr marL="182563" indent="-182563">
              <a:lnSpc>
                <a:spcPct val="90000"/>
              </a:lnSpc>
              <a:buFont typeface="Wingdings" pitchFamily="2" charset="2"/>
              <a:buChar char="§"/>
            </a:pPr>
            <a:r>
              <a:rPr lang="es-MX" sz="1500" b="1">
                <a:solidFill>
                  <a:srgbClr val="FF9900"/>
                </a:solidFill>
                <a:latin typeface="Calibri" pitchFamily="34" charset="0"/>
              </a:rPr>
              <a:t>Participación de discapacitados.</a:t>
            </a:r>
          </a:p>
          <a:p>
            <a:pPr marL="182563" indent="-182563">
              <a:lnSpc>
                <a:spcPct val="90000"/>
              </a:lnSpc>
              <a:buFont typeface="Wingdings" pitchFamily="2" charset="2"/>
              <a:buChar char="§"/>
            </a:pPr>
            <a:r>
              <a:rPr lang="es-MX" sz="1500" b="1">
                <a:solidFill>
                  <a:srgbClr val="FF9900"/>
                </a:solidFill>
                <a:latin typeface="Calibri" pitchFamily="34" charset="0"/>
              </a:rPr>
              <a:t>Participación de MIPyMEs que producen  bienes con innovación tecnológica.</a:t>
            </a:r>
          </a:p>
          <a:p>
            <a:pPr marL="182563" indent="-182563">
              <a:lnSpc>
                <a:spcPct val="90000"/>
              </a:lnSpc>
              <a:buFont typeface="Wingdings" pitchFamily="2" charset="2"/>
              <a:buChar char="§"/>
            </a:pPr>
            <a:r>
              <a:rPr lang="es-MX" sz="1500" b="1">
                <a:solidFill>
                  <a:srgbClr val="FF9900"/>
                </a:solidFill>
                <a:latin typeface="Calibri" pitchFamily="34" charset="0"/>
              </a:rPr>
              <a:t>Condiciones adicionales.</a:t>
            </a:r>
          </a:p>
        </p:txBody>
      </p:sp>
      <p:sp>
        <p:nvSpPr>
          <p:cNvPr id="63" name="Line 76"/>
          <p:cNvSpPr>
            <a:spLocks noChangeShapeType="1"/>
          </p:cNvSpPr>
          <p:nvPr/>
        </p:nvSpPr>
        <p:spPr bwMode="auto">
          <a:xfrm flipH="1" flipV="1">
            <a:off x="1478707" y="2504230"/>
            <a:ext cx="863600" cy="215900"/>
          </a:xfrm>
          <a:prstGeom prst="line">
            <a:avLst/>
          </a:prstGeom>
          <a:noFill/>
          <a:ln w="19050">
            <a:solidFill>
              <a:srgbClr val="CC0000"/>
            </a:solidFill>
            <a:round/>
            <a:headEnd type="oval" w="lg" len="lg"/>
            <a:tailEnd/>
          </a:ln>
        </p:spPr>
        <p:txBody>
          <a:bodyPr wrap="none" anchor="ctr"/>
          <a:lstStyle/>
          <a:p>
            <a:endParaRPr lang="es-MX"/>
          </a:p>
        </p:txBody>
      </p:sp>
      <p:sp>
        <p:nvSpPr>
          <p:cNvPr id="64" name="Line 76"/>
          <p:cNvSpPr>
            <a:spLocks noChangeShapeType="1"/>
          </p:cNvSpPr>
          <p:nvPr/>
        </p:nvSpPr>
        <p:spPr bwMode="auto">
          <a:xfrm flipH="1">
            <a:off x="973882" y="4736255"/>
            <a:ext cx="1439863" cy="720725"/>
          </a:xfrm>
          <a:prstGeom prst="line">
            <a:avLst/>
          </a:prstGeom>
          <a:noFill/>
          <a:ln w="19050">
            <a:solidFill>
              <a:srgbClr val="008000"/>
            </a:solidFill>
            <a:round/>
            <a:headEnd type="oval" w="lg" len="lg"/>
            <a:tailEnd/>
          </a:ln>
        </p:spPr>
        <p:txBody>
          <a:bodyPr wrap="none" anchor="ctr"/>
          <a:lstStyle/>
          <a:p>
            <a:endParaRPr lang="es-MX"/>
          </a:p>
        </p:txBody>
      </p:sp>
      <p:sp>
        <p:nvSpPr>
          <p:cNvPr id="65" name="Line 76"/>
          <p:cNvSpPr>
            <a:spLocks noChangeShapeType="1"/>
          </p:cNvSpPr>
          <p:nvPr/>
        </p:nvSpPr>
        <p:spPr bwMode="auto">
          <a:xfrm>
            <a:off x="6445995" y="4807692"/>
            <a:ext cx="865187" cy="720725"/>
          </a:xfrm>
          <a:prstGeom prst="line">
            <a:avLst/>
          </a:prstGeom>
          <a:noFill/>
          <a:ln w="19050">
            <a:solidFill>
              <a:schemeClr val="tx2"/>
            </a:solidFill>
            <a:round/>
            <a:headEnd type="oval" w="lg" len="lg"/>
            <a:tailEnd/>
          </a:ln>
        </p:spPr>
        <p:txBody>
          <a:bodyPr wrap="none" anchor="ctr"/>
          <a:lstStyle/>
          <a:p>
            <a:endParaRPr lang="es-MX"/>
          </a:p>
        </p:txBody>
      </p:sp>
      <p:sp>
        <p:nvSpPr>
          <p:cNvPr id="66" name="Line 76"/>
          <p:cNvSpPr>
            <a:spLocks noChangeShapeType="1"/>
          </p:cNvSpPr>
          <p:nvPr/>
        </p:nvSpPr>
        <p:spPr bwMode="auto">
          <a:xfrm>
            <a:off x="6158657" y="2864592"/>
            <a:ext cx="863600" cy="71438"/>
          </a:xfrm>
          <a:prstGeom prst="line">
            <a:avLst/>
          </a:prstGeom>
          <a:noFill/>
          <a:ln w="19050">
            <a:solidFill>
              <a:srgbClr val="FF6600"/>
            </a:solidFill>
            <a:round/>
            <a:headEnd type="oval" w="lg" len="lg"/>
            <a:tailEnd/>
          </a:ln>
        </p:spPr>
        <p:txBody>
          <a:bodyPr wrap="none" anchor="ctr"/>
          <a:lstStyle/>
          <a:p>
            <a:endParaRPr lang="es-MX"/>
          </a:p>
        </p:txBody>
      </p:sp>
      <p:sp>
        <p:nvSpPr>
          <p:cNvPr id="67" name="4 CuadroTexto"/>
          <p:cNvSpPr txBox="1"/>
          <p:nvPr/>
        </p:nvSpPr>
        <p:spPr>
          <a:xfrm>
            <a:off x="539552" y="53146"/>
            <a:ext cx="8147248" cy="769441"/>
          </a:xfrm>
          <a:prstGeom prst="rect">
            <a:avLst/>
          </a:prstGeom>
          <a:noFill/>
          <a:ln>
            <a:noFill/>
          </a:ln>
        </p:spPr>
        <p:txBody>
          <a:bodyPr wrap="square" rtlCol="0">
            <a:spAutoFit/>
          </a:bodyPr>
          <a:lstStyle/>
          <a:p>
            <a:pPr algn="ctr"/>
            <a:r>
              <a:rPr lang="es-MX" sz="2200" b="1" dirty="0" smtClean="0">
                <a:solidFill>
                  <a:srgbClr val="BC0000"/>
                </a:solidFill>
                <a:latin typeface="Times New Roman" pitchFamily="18" charset="0"/>
                <a:cs typeface="Times New Roman" pitchFamily="18" charset="0"/>
              </a:rPr>
              <a:t>CRITERIO </a:t>
            </a:r>
            <a:r>
              <a:rPr lang="es-MX" sz="2200" b="1" dirty="0">
                <a:solidFill>
                  <a:srgbClr val="BC0000"/>
                </a:solidFill>
                <a:latin typeface="Times New Roman" pitchFamily="18" charset="0"/>
                <a:cs typeface="Times New Roman" pitchFamily="18" charset="0"/>
              </a:rPr>
              <a:t>DE EVALUACIÓN POR PUNTOS O PORCENTAJES</a:t>
            </a:r>
          </a:p>
        </p:txBody>
      </p:sp>
    </p:spTree>
    <p:extLst>
      <p:ext uri="{BB962C8B-B14F-4D97-AF65-F5344CB8AC3E}">
        <p14:creationId xmlns:p14="http://schemas.microsoft.com/office/powerpoint/2010/main" val="19277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18</a:t>
            </a:fld>
            <a:endParaRPr lang="es-MX" dirty="0">
              <a:solidFill>
                <a:prstClr val="black">
                  <a:tint val="75000"/>
                </a:prstClr>
              </a:solidFill>
            </a:endParaRPr>
          </a:p>
        </p:txBody>
      </p:sp>
      <p:sp>
        <p:nvSpPr>
          <p:cNvPr id="8" name="AutoShape 17"/>
          <p:cNvSpPr>
            <a:spLocks noChangeArrowheads="1"/>
          </p:cNvSpPr>
          <p:nvPr/>
        </p:nvSpPr>
        <p:spPr bwMode="auto">
          <a:xfrm rot="10800000">
            <a:off x="4820320" y="1291311"/>
            <a:ext cx="4092450" cy="5013250"/>
          </a:xfrm>
          <a:prstGeom prst="chevron">
            <a:avLst>
              <a:gd name="adj" fmla="val 9787"/>
            </a:avLst>
          </a:prstGeom>
          <a:solidFill>
            <a:srgbClr val="92D050">
              <a:alpha val="50195"/>
            </a:srgbClr>
          </a:solidFill>
          <a:ln w="9525" algn="ctr">
            <a:noFill/>
            <a:miter lim="800000"/>
            <a:headEnd/>
            <a:tailEnd/>
          </a:ln>
        </p:spPr>
        <p:txBody>
          <a:bodyPr wrap="none" anchor="ctr"/>
          <a:lstStyle/>
          <a:p>
            <a:endParaRPr lang="es-ES">
              <a:solidFill>
                <a:srgbClr val="92D050"/>
              </a:solidFill>
            </a:endParaRPr>
          </a:p>
        </p:txBody>
      </p:sp>
      <p:sp>
        <p:nvSpPr>
          <p:cNvPr id="10" name="AutoShape 15"/>
          <p:cNvSpPr>
            <a:spLocks noChangeArrowheads="1"/>
          </p:cNvSpPr>
          <p:nvPr/>
        </p:nvSpPr>
        <p:spPr bwMode="auto">
          <a:xfrm>
            <a:off x="5167982" y="1291311"/>
            <a:ext cx="3756526" cy="427398"/>
          </a:xfrm>
          <a:prstGeom prst="parallelogram">
            <a:avLst>
              <a:gd name="adj" fmla="val 19312"/>
            </a:avLst>
          </a:prstGeom>
          <a:solidFill>
            <a:srgbClr val="808000"/>
          </a:solidFill>
          <a:ln w="9525" algn="ctr">
            <a:noFill/>
            <a:miter lim="800000"/>
            <a:headEnd/>
            <a:tailEnd/>
          </a:ln>
        </p:spPr>
        <p:txBody>
          <a:bodyPr wrap="none" anchor="ctr"/>
          <a:lstStyle/>
          <a:p>
            <a:endParaRPr lang="es-ES"/>
          </a:p>
        </p:txBody>
      </p:sp>
      <p:sp>
        <p:nvSpPr>
          <p:cNvPr id="11" name="AutoShape 12"/>
          <p:cNvSpPr>
            <a:spLocks noChangeArrowheads="1"/>
          </p:cNvSpPr>
          <p:nvPr/>
        </p:nvSpPr>
        <p:spPr bwMode="auto">
          <a:xfrm rot="10800000">
            <a:off x="1710407" y="1291311"/>
            <a:ext cx="3340838" cy="5013250"/>
          </a:xfrm>
          <a:prstGeom prst="chevron">
            <a:avLst>
              <a:gd name="adj" fmla="val 11620"/>
            </a:avLst>
          </a:prstGeom>
          <a:solidFill>
            <a:srgbClr val="800000">
              <a:alpha val="47058"/>
            </a:srgbClr>
          </a:solidFill>
          <a:ln w="9525" algn="ctr">
            <a:noFill/>
            <a:miter lim="800000"/>
            <a:headEnd/>
            <a:tailEnd/>
          </a:ln>
        </p:spPr>
        <p:txBody>
          <a:bodyPr rot="10800000" wrap="none" anchor="ctr"/>
          <a:lstStyle/>
          <a:p>
            <a:endParaRPr lang="es-ES"/>
          </a:p>
        </p:txBody>
      </p:sp>
      <p:sp>
        <p:nvSpPr>
          <p:cNvPr id="12" name="AutoShape 13"/>
          <p:cNvSpPr>
            <a:spLocks noChangeArrowheads="1"/>
          </p:cNvSpPr>
          <p:nvPr/>
        </p:nvSpPr>
        <p:spPr bwMode="auto">
          <a:xfrm>
            <a:off x="2051720" y="1291311"/>
            <a:ext cx="3011049" cy="427398"/>
          </a:xfrm>
          <a:prstGeom prst="parallelogram">
            <a:avLst>
              <a:gd name="adj" fmla="val 15479"/>
            </a:avLst>
          </a:prstGeom>
          <a:solidFill>
            <a:srgbClr val="800000"/>
          </a:solidFill>
          <a:ln w="9525" algn="ctr">
            <a:noFill/>
            <a:miter lim="800000"/>
            <a:headEnd/>
            <a:tailEnd/>
          </a:ln>
        </p:spPr>
        <p:txBody>
          <a:bodyPr wrap="none" anchor="ctr"/>
          <a:lstStyle/>
          <a:p>
            <a:endParaRPr lang="es-ES"/>
          </a:p>
        </p:txBody>
      </p:sp>
      <p:sp>
        <p:nvSpPr>
          <p:cNvPr id="13" name="Text Box 2"/>
          <p:cNvSpPr txBox="1">
            <a:spLocks noChangeArrowheads="1"/>
          </p:cNvSpPr>
          <p:nvPr/>
        </p:nvSpPr>
        <p:spPr bwMode="auto">
          <a:xfrm>
            <a:off x="942789" y="890582"/>
            <a:ext cx="7491576" cy="395173"/>
          </a:xfrm>
          <a:prstGeom prst="rect">
            <a:avLst/>
          </a:prstGeom>
          <a:noFill/>
          <a:ln w="9525" algn="ctr">
            <a:noFill/>
            <a:miter lim="800000"/>
            <a:headEnd/>
            <a:tailEnd/>
          </a:ln>
        </p:spPr>
        <p:txBody>
          <a:bodyPr wrap="square">
            <a:spAutoFit/>
          </a:bodyPr>
          <a:lstStyle/>
          <a:p>
            <a:pPr algn="ctr">
              <a:lnSpc>
                <a:spcPct val="80000"/>
              </a:lnSpc>
              <a:buClr>
                <a:schemeClr val="tx1"/>
              </a:buClr>
            </a:pPr>
            <a:r>
              <a:rPr lang="es-MX" sz="2400" b="1" dirty="0" smtClean="0">
                <a:solidFill>
                  <a:schemeClr val="bg1">
                    <a:lumMod val="65000"/>
                  </a:schemeClr>
                </a:solidFill>
                <a:latin typeface="Calibri" pitchFamily="34" charset="0"/>
              </a:rPr>
              <a:t>Prestación de </a:t>
            </a:r>
            <a:r>
              <a:rPr lang="es-MX" sz="2400" b="1" dirty="0">
                <a:solidFill>
                  <a:schemeClr val="bg1">
                    <a:lumMod val="65000"/>
                  </a:schemeClr>
                </a:solidFill>
                <a:latin typeface="Calibri" pitchFamily="34" charset="0"/>
              </a:rPr>
              <a:t>servicios generales. </a:t>
            </a:r>
            <a:endParaRPr lang="es-ES" sz="2400" b="1" dirty="0">
              <a:solidFill>
                <a:schemeClr val="bg1">
                  <a:lumMod val="65000"/>
                </a:schemeClr>
              </a:solidFill>
              <a:latin typeface="Calibri" pitchFamily="34" charset="0"/>
            </a:endParaRPr>
          </a:p>
        </p:txBody>
      </p:sp>
      <p:sp>
        <p:nvSpPr>
          <p:cNvPr id="14" name="Text Box 4"/>
          <p:cNvSpPr txBox="1">
            <a:spLocks noChangeArrowheads="1"/>
          </p:cNvSpPr>
          <p:nvPr/>
        </p:nvSpPr>
        <p:spPr bwMode="auto">
          <a:xfrm>
            <a:off x="-31080" y="3296325"/>
            <a:ext cx="1641275"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lnSpc>
                <a:spcPct val="80000"/>
              </a:lnSpc>
            </a:pPr>
            <a:r>
              <a:rPr lang="es-MX" sz="2500" b="1" dirty="0" smtClean="0">
                <a:latin typeface="Calibri" pitchFamily="34" charset="0"/>
              </a:rPr>
              <a:t>SubrubrosEvaluación</a:t>
            </a:r>
            <a:endParaRPr lang="es-MX" sz="2500" b="1" dirty="0">
              <a:latin typeface="Calibri" pitchFamily="34" charset="0"/>
            </a:endParaRPr>
          </a:p>
          <a:p>
            <a:pPr algn="ctr">
              <a:lnSpc>
                <a:spcPct val="80000"/>
              </a:lnSpc>
            </a:pPr>
            <a:r>
              <a:rPr lang="es-MX" sz="2500" b="1" dirty="0" smtClean="0">
                <a:latin typeface="Calibri" pitchFamily="34" charset="0"/>
              </a:rPr>
              <a:t>Técnica</a:t>
            </a:r>
            <a:endParaRPr lang="es-MX" sz="2500" b="1" dirty="0">
              <a:latin typeface="Calibri" pitchFamily="34" charset="0"/>
            </a:endParaRPr>
          </a:p>
        </p:txBody>
      </p:sp>
      <p:sp>
        <p:nvSpPr>
          <p:cNvPr id="15" name="AutoShape 5"/>
          <p:cNvSpPr>
            <a:spLocks noChangeArrowheads="1"/>
          </p:cNvSpPr>
          <p:nvPr/>
        </p:nvSpPr>
        <p:spPr bwMode="auto">
          <a:xfrm rot="10800000">
            <a:off x="1567530" y="1291311"/>
            <a:ext cx="487781" cy="5024362"/>
          </a:xfrm>
          <a:prstGeom prst="chevron">
            <a:avLst>
              <a:gd name="adj" fmla="val 79407"/>
            </a:avLst>
          </a:prstGeom>
          <a:solidFill>
            <a:srgbClr val="800000"/>
          </a:solidFill>
          <a:ln w="9525">
            <a:noFill/>
            <a:miter lim="800000"/>
            <a:headEnd/>
            <a:tailEnd/>
          </a:ln>
          <a:effectLst>
            <a:prstShdw prst="shdw17" dist="17961" dir="2700000">
              <a:srgbClr val="7A1F00"/>
            </a:prstShdw>
          </a:effectLst>
        </p:spPr>
        <p:txBody>
          <a:bodyPr rot="10800000" wrap="none" anchor="ctr"/>
          <a:lstStyle/>
          <a:p>
            <a:endParaRPr lang="es-ES"/>
          </a:p>
        </p:txBody>
      </p:sp>
      <p:sp>
        <p:nvSpPr>
          <p:cNvPr id="16" name="Text Box 7"/>
          <p:cNvSpPr txBox="1">
            <a:spLocks noChangeArrowheads="1"/>
          </p:cNvSpPr>
          <p:nvPr/>
        </p:nvSpPr>
        <p:spPr bwMode="auto">
          <a:xfrm>
            <a:off x="1999332" y="2478762"/>
            <a:ext cx="2794769" cy="70788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274638" indent="-274638">
              <a:buClr>
                <a:schemeClr val="bg1"/>
              </a:buClr>
              <a:buFont typeface="Wingdings" pitchFamily="2" charset="2"/>
              <a:buChar char="v"/>
              <a:defRPr/>
            </a:pPr>
            <a:r>
              <a:rPr lang="es-MX" sz="2000" b="1">
                <a:solidFill>
                  <a:schemeClr val="bg1"/>
                </a:solidFill>
                <a:latin typeface="Calibri" pitchFamily="34" charset="0"/>
              </a:rPr>
              <a:t>Capacidad del Licitante</a:t>
            </a:r>
            <a:endParaRPr lang="es-ES" sz="2000" b="1">
              <a:solidFill>
                <a:schemeClr val="bg1"/>
              </a:solidFill>
              <a:latin typeface="Calibri" pitchFamily="34" charset="0"/>
            </a:endParaRPr>
          </a:p>
        </p:txBody>
      </p:sp>
      <p:sp>
        <p:nvSpPr>
          <p:cNvPr id="17" name="Text Box 21"/>
          <p:cNvSpPr txBox="1">
            <a:spLocks noChangeArrowheads="1"/>
          </p:cNvSpPr>
          <p:nvPr/>
        </p:nvSpPr>
        <p:spPr bwMode="auto">
          <a:xfrm>
            <a:off x="5239420" y="1813599"/>
            <a:ext cx="3409863" cy="272382"/>
          </a:xfrm>
          <a:prstGeom prst="rect">
            <a:avLst/>
          </a:prstGeom>
          <a:noFill/>
          <a:ln w="9525" algn="ctr">
            <a:noFill/>
            <a:miter lim="800000"/>
            <a:headEnd/>
            <a:tailEnd/>
          </a:ln>
        </p:spPr>
        <p:txBody>
          <a:bodyPr wrap="square">
            <a:spAutoFit/>
          </a:bodyPr>
          <a:lstStyle/>
          <a:p>
            <a:pPr marL="182563" indent="-182563">
              <a:lnSpc>
                <a:spcPct val="90000"/>
              </a:lnSpc>
              <a:buFont typeface="Wingdings" pitchFamily="2" charset="2"/>
              <a:buChar char="§"/>
            </a:pPr>
            <a:r>
              <a:rPr lang="es-MX" sz="1300" b="1">
                <a:latin typeface="Calibri" pitchFamily="34" charset="0"/>
              </a:rPr>
              <a:t>Recursos humanos</a:t>
            </a:r>
          </a:p>
        </p:txBody>
      </p:sp>
      <p:sp>
        <p:nvSpPr>
          <p:cNvPr id="18" name="Text Box 21"/>
          <p:cNvSpPr txBox="1">
            <a:spLocks noChangeArrowheads="1"/>
          </p:cNvSpPr>
          <p:nvPr/>
        </p:nvSpPr>
        <p:spPr bwMode="auto">
          <a:xfrm>
            <a:off x="5455320" y="2016800"/>
            <a:ext cx="3409863" cy="632481"/>
          </a:xfrm>
          <a:prstGeom prst="rect">
            <a:avLst/>
          </a:prstGeom>
          <a:noFill/>
          <a:ln w="9525" algn="ctr">
            <a:noFill/>
            <a:miter lim="800000"/>
            <a:headEnd/>
            <a:tailEnd/>
          </a:ln>
        </p:spPr>
        <p:txBody>
          <a:bodyPr wrap="square">
            <a:spAutoFit/>
          </a:bodyPr>
          <a:lstStyle/>
          <a:p>
            <a:pPr marL="182563" indent="-182563">
              <a:lnSpc>
                <a:spcPct val="90000"/>
              </a:lnSpc>
              <a:buFont typeface="Wingdings" pitchFamily="2" charset="2"/>
              <a:buChar char="ü"/>
            </a:pPr>
            <a:r>
              <a:rPr lang="es-MX" sz="1300" b="1" dirty="0">
                <a:latin typeface="Calibri" pitchFamily="34" charset="0"/>
              </a:rPr>
              <a:t>Experiencia</a:t>
            </a:r>
          </a:p>
          <a:p>
            <a:pPr marL="182563" indent="-182563">
              <a:lnSpc>
                <a:spcPct val="90000"/>
              </a:lnSpc>
              <a:buFont typeface="Wingdings" pitchFamily="2" charset="2"/>
              <a:buChar char="ü"/>
            </a:pPr>
            <a:r>
              <a:rPr lang="es-MX" sz="1300" b="1" dirty="0">
                <a:latin typeface="Calibri" pitchFamily="34" charset="0"/>
              </a:rPr>
              <a:t>Competencia o habilidad</a:t>
            </a:r>
          </a:p>
          <a:p>
            <a:pPr marL="182563" indent="-182563">
              <a:lnSpc>
                <a:spcPct val="90000"/>
              </a:lnSpc>
              <a:buFont typeface="Wingdings" pitchFamily="2" charset="2"/>
              <a:buChar char="ü"/>
            </a:pPr>
            <a:r>
              <a:rPr lang="es-MX" sz="1300" b="1" dirty="0">
                <a:latin typeface="Calibri" pitchFamily="34" charset="0"/>
              </a:rPr>
              <a:t>Dominio de herramientas</a:t>
            </a:r>
          </a:p>
        </p:txBody>
      </p:sp>
      <p:sp>
        <p:nvSpPr>
          <p:cNvPr id="19" name="Text Box 21"/>
          <p:cNvSpPr txBox="1">
            <a:spLocks noChangeArrowheads="1"/>
          </p:cNvSpPr>
          <p:nvPr/>
        </p:nvSpPr>
        <p:spPr bwMode="auto">
          <a:xfrm>
            <a:off x="5239420" y="2604174"/>
            <a:ext cx="3409863" cy="1612749"/>
          </a:xfrm>
          <a:prstGeom prst="rect">
            <a:avLst/>
          </a:prstGeom>
          <a:noFill/>
          <a:ln w="9525" algn="ctr">
            <a:noFill/>
            <a:miter lim="800000"/>
            <a:headEnd/>
            <a:tailEnd/>
          </a:ln>
        </p:spPr>
        <p:txBody>
          <a:bodyPr wrap="square">
            <a:spAutoFit/>
          </a:bodyPr>
          <a:lstStyle/>
          <a:p>
            <a:pPr marL="182563" indent="-182563">
              <a:lnSpc>
                <a:spcPct val="90000"/>
              </a:lnSpc>
              <a:spcBef>
                <a:spcPct val="10000"/>
              </a:spcBef>
              <a:buFont typeface="Wingdings" pitchFamily="2" charset="2"/>
              <a:buChar char="§"/>
            </a:pPr>
            <a:r>
              <a:rPr lang="es-MX" sz="1300" b="1" dirty="0">
                <a:latin typeface="Calibri" pitchFamily="34" charset="0"/>
              </a:rPr>
              <a:t>Capacidad de recursos humanos</a:t>
            </a:r>
          </a:p>
          <a:p>
            <a:pPr marL="182563" indent="-182563">
              <a:lnSpc>
                <a:spcPct val="90000"/>
              </a:lnSpc>
              <a:spcBef>
                <a:spcPct val="10000"/>
              </a:spcBef>
              <a:buFont typeface="Wingdings" pitchFamily="2" charset="2"/>
              <a:buChar char="§"/>
            </a:pPr>
            <a:r>
              <a:rPr lang="es-MX" sz="1300" b="1" dirty="0">
                <a:latin typeface="Calibri" pitchFamily="34" charset="0"/>
              </a:rPr>
              <a:t>Equipamiento</a:t>
            </a:r>
          </a:p>
          <a:p>
            <a:pPr marL="182563" indent="-182563">
              <a:lnSpc>
                <a:spcPct val="90000"/>
              </a:lnSpc>
              <a:spcBef>
                <a:spcPct val="10000"/>
              </a:spcBef>
              <a:buFont typeface="Wingdings" pitchFamily="2" charset="2"/>
              <a:buChar char="§"/>
            </a:pPr>
            <a:r>
              <a:rPr lang="es-MX" sz="1300" b="1" dirty="0">
                <a:latin typeface="Calibri" pitchFamily="34" charset="0"/>
              </a:rPr>
              <a:t>Participación de discapacitados</a:t>
            </a:r>
          </a:p>
          <a:p>
            <a:pPr marL="182563" indent="-182563">
              <a:lnSpc>
                <a:spcPct val="90000"/>
              </a:lnSpc>
              <a:spcBef>
                <a:spcPct val="10000"/>
              </a:spcBef>
              <a:buFont typeface="Wingdings" pitchFamily="2" charset="2"/>
              <a:buChar char="§"/>
            </a:pPr>
            <a:r>
              <a:rPr lang="es-MX" sz="1300" b="1" dirty="0">
                <a:latin typeface="Calibri" pitchFamily="34" charset="0"/>
              </a:rPr>
              <a:t>Participación de </a:t>
            </a:r>
            <a:r>
              <a:rPr lang="es-MX" sz="1300" b="1" dirty="0" err="1">
                <a:latin typeface="Calibri" pitchFamily="34" charset="0"/>
              </a:rPr>
              <a:t>MIPyMEs</a:t>
            </a:r>
            <a:r>
              <a:rPr lang="es-MX" sz="1300" b="1" dirty="0">
                <a:latin typeface="Calibri" pitchFamily="34" charset="0"/>
              </a:rPr>
              <a:t> productoras de bienes con innovación tecnológica </a:t>
            </a:r>
          </a:p>
          <a:p>
            <a:pPr marL="182563" indent="-182563">
              <a:lnSpc>
                <a:spcPct val="90000"/>
              </a:lnSpc>
              <a:buFont typeface="Wingdings" pitchFamily="2" charset="2"/>
              <a:buChar char="ü"/>
            </a:pPr>
            <a:r>
              <a:rPr lang="es-MX" sz="1300" b="1" dirty="0">
                <a:latin typeface="Calibri" pitchFamily="34" charset="0"/>
              </a:rPr>
              <a:t>Condiciones adicionales: Extensión de </a:t>
            </a:r>
            <a:r>
              <a:rPr lang="es-MX" sz="1300" b="1" dirty="0" smtClean="0">
                <a:latin typeface="Calibri" pitchFamily="34" charset="0"/>
              </a:rPr>
              <a:t>garantía y Servicios </a:t>
            </a:r>
            <a:r>
              <a:rPr lang="es-MX" sz="1300" b="1" dirty="0">
                <a:latin typeface="Calibri" pitchFamily="34" charset="0"/>
              </a:rPr>
              <a:t>adicionales</a:t>
            </a:r>
          </a:p>
          <a:p>
            <a:pPr marL="182563" indent="-182563">
              <a:lnSpc>
                <a:spcPct val="90000"/>
              </a:lnSpc>
              <a:spcBef>
                <a:spcPct val="10000"/>
              </a:spcBef>
              <a:buFont typeface="Wingdings" pitchFamily="2" charset="2"/>
              <a:buChar char="§"/>
            </a:pPr>
            <a:endParaRPr lang="es-MX" sz="1300" b="1" dirty="0">
              <a:latin typeface="Calibri" pitchFamily="34" charset="0"/>
            </a:endParaRPr>
          </a:p>
        </p:txBody>
      </p:sp>
      <p:sp>
        <p:nvSpPr>
          <p:cNvPr id="20" name="Text Box 11"/>
          <p:cNvSpPr txBox="1">
            <a:spLocks noChangeArrowheads="1"/>
          </p:cNvSpPr>
          <p:nvPr/>
        </p:nvSpPr>
        <p:spPr bwMode="auto">
          <a:xfrm>
            <a:off x="5731546" y="1280200"/>
            <a:ext cx="1960326" cy="40011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s-MX" sz="2000" b="1">
                <a:solidFill>
                  <a:schemeClr val="bg1"/>
                </a:solidFill>
              </a:rPr>
              <a:t>S u b r u b r o s</a:t>
            </a:r>
            <a:endParaRPr lang="es-ES" sz="2000" b="1">
              <a:solidFill>
                <a:schemeClr val="bg1"/>
              </a:solidFill>
            </a:endParaRPr>
          </a:p>
        </p:txBody>
      </p:sp>
      <p:sp>
        <p:nvSpPr>
          <p:cNvPr id="21" name="Text Box 6"/>
          <p:cNvSpPr txBox="1">
            <a:spLocks noChangeArrowheads="1"/>
          </p:cNvSpPr>
          <p:nvPr/>
        </p:nvSpPr>
        <p:spPr bwMode="auto">
          <a:xfrm>
            <a:off x="2735932" y="1280200"/>
            <a:ext cx="137591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s-MX" sz="2000" b="1">
                <a:solidFill>
                  <a:schemeClr val="bg1"/>
                </a:solidFill>
              </a:rPr>
              <a:t>R u b r o s</a:t>
            </a:r>
            <a:endParaRPr lang="es-ES" sz="2000" b="1">
              <a:solidFill>
                <a:schemeClr val="bg1"/>
              </a:solidFill>
            </a:endParaRPr>
          </a:p>
        </p:txBody>
      </p:sp>
      <p:sp>
        <p:nvSpPr>
          <p:cNvPr id="22" name="Text Box 18"/>
          <p:cNvSpPr txBox="1">
            <a:spLocks noChangeArrowheads="1"/>
          </p:cNvSpPr>
          <p:nvPr/>
        </p:nvSpPr>
        <p:spPr bwMode="auto">
          <a:xfrm>
            <a:off x="1865785" y="4014300"/>
            <a:ext cx="2992643"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274638" indent="-274638">
              <a:lnSpc>
                <a:spcPct val="80000"/>
              </a:lnSpc>
              <a:buClr>
                <a:schemeClr val="bg1"/>
              </a:buClr>
              <a:buFont typeface="Wingdings" pitchFamily="2" charset="2"/>
              <a:buChar char="v"/>
              <a:defRPr/>
            </a:pPr>
            <a:r>
              <a:rPr lang="es-MX" sz="2000" b="1" dirty="0">
                <a:solidFill>
                  <a:schemeClr val="bg1"/>
                </a:solidFill>
                <a:latin typeface="Calibri" pitchFamily="34" charset="0"/>
              </a:rPr>
              <a:t>Experiencia y especialidad del licitante</a:t>
            </a:r>
            <a:endParaRPr lang="es-ES" sz="2000" b="1" dirty="0">
              <a:solidFill>
                <a:schemeClr val="bg1"/>
              </a:solidFill>
              <a:latin typeface="Calibri" pitchFamily="34" charset="0"/>
            </a:endParaRPr>
          </a:p>
        </p:txBody>
      </p:sp>
      <p:sp>
        <p:nvSpPr>
          <p:cNvPr id="23" name="Text Box 21"/>
          <p:cNvSpPr txBox="1">
            <a:spLocks noChangeArrowheads="1"/>
          </p:cNvSpPr>
          <p:nvPr/>
        </p:nvSpPr>
        <p:spPr bwMode="auto">
          <a:xfrm>
            <a:off x="5181960" y="4163971"/>
            <a:ext cx="3409863" cy="492443"/>
          </a:xfrm>
          <a:prstGeom prst="rect">
            <a:avLst/>
          </a:prstGeom>
          <a:noFill/>
          <a:ln w="9525" algn="ctr">
            <a:noFill/>
            <a:miter lim="800000"/>
            <a:headEnd/>
            <a:tailEnd/>
          </a:ln>
        </p:spPr>
        <p:txBody>
          <a:bodyPr wrap="square">
            <a:spAutoFit/>
          </a:bodyPr>
          <a:lstStyle/>
          <a:p>
            <a:pPr marL="182563" indent="-182563">
              <a:lnSpc>
                <a:spcPct val="90000"/>
              </a:lnSpc>
              <a:spcBef>
                <a:spcPct val="20000"/>
              </a:spcBef>
              <a:buFont typeface="Wingdings" pitchFamily="2" charset="2"/>
              <a:buChar char="§"/>
            </a:pPr>
            <a:r>
              <a:rPr lang="es-MX" sz="1300" b="1" dirty="0">
                <a:latin typeface="Calibri" pitchFamily="34" charset="0"/>
              </a:rPr>
              <a:t>Tiempo prestando servicios similares</a:t>
            </a:r>
          </a:p>
          <a:p>
            <a:pPr marL="182563" indent="-182563">
              <a:lnSpc>
                <a:spcPct val="90000"/>
              </a:lnSpc>
              <a:spcBef>
                <a:spcPct val="20000"/>
              </a:spcBef>
              <a:buFont typeface="Wingdings" pitchFamily="2" charset="2"/>
              <a:buChar char="§"/>
            </a:pPr>
            <a:r>
              <a:rPr lang="es-MX" sz="1300" b="1" dirty="0">
                <a:latin typeface="Calibri" pitchFamily="34" charset="0"/>
              </a:rPr>
              <a:t>Número de contratos</a:t>
            </a:r>
          </a:p>
        </p:txBody>
      </p:sp>
      <p:sp>
        <p:nvSpPr>
          <p:cNvPr id="24" name="Text Box 22"/>
          <p:cNvSpPr txBox="1">
            <a:spLocks noChangeArrowheads="1"/>
          </p:cNvSpPr>
          <p:nvPr/>
        </p:nvSpPr>
        <p:spPr bwMode="auto">
          <a:xfrm>
            <a:off x="1927725" y="4772970"/>
            <a:ext cx="2629108" cy="70788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274638" indent="-274638">
              <a:buClr>
                <a:schemeClr val="bg1"/>
              </a:buClr>
              <a:buFont typeface="Wingdings" pitchFamily="2" charset="2"/>
              <a:buChar char="v"/>
              <a:defRPr/>
            </a:pPr>
            <a:r>
              <a:rPr lang="es-MX" sz="2000" b="1" dirty="0">
                <a:solidFill>
                  <a:schemeClr val="bg1"/>
                </a:solidFill>
                <a:latin typeface="Calibri" pitchFamily="34" charset="0"/>
              </a:rPr>
              <a:t>Propuesta de Trabajo</a:t>
            </a:r>
            <a:endParaRPr lang="es-ES" sz="2000" b="1" dirty="0">
              <a:solidFill>
                <a:schemeClr val="bg1"/>
              </a:solidFill>
              <a:latin typeface="Calibri" pitchFamily="34" charset="0"/>
            </a:endParaRPr>
          </a:p>
        </p:txBody>
      </p:sp>
      <p:sp>
        <p:nvSpPr>
          <p:cNvPr id="25" name="Text Box 21"/>
          <p:cNvSpPr txBox="1">
            <a:spLocks noChangeArrowheads="1"/>
          </p:cNvSpPr>
          <p:nvPr/>
        </p:nvSpPr>
        <p:spPr bwMode="auto">
          <a:xfrm>
            <a:off x="5181960" y="4796492"/>
            <a:ext cx="3409863" cy="892552"/>
          </a:xfrm>
          <a:prstGeom prst="rect">
            <a:avLst/>
          </a:prstGeom>
          <a:noFill/>
          <a:ln w="9525" algn="ctr">
            <a:noFill/>
            <a:miter lim="800000"/>
            <a:headEnd/>
            <a:tailEnd/>
          </a:ln>
        </p:spPr>
        <p:txBody>
          <a:bodyPr wrap="square">
            <a:spAutoFit/>
          </a:bodyPr>
          <a:lstStyle/>
          <a:p>
            <a:pPr marL="182563" indent="-182563">
              <a:lnSpc>
                <a:spcPct val="90000"/>
              </a:lnSpc>
              <a:spcBef>
                <a:spcPct val="20000"/>
              </a:spcBef>
              <a:buFont typeface="Wingdings" pitchFamily="2" charset="2"/>
              <a:buChar char="§"/>
            </a:pPr>
            <a:r>
              <a:rPr lang="es-MX" sz="1300" b="1" dirty="0">
                <a:latin typeface="Calibri" pitchFamily="34" charset="0"/>
              </a:rPr>
              <a:t>Metodología para la prestación de servicio</a:t>
            </a:r>
          </a:p>
          <a:p>
            <a:pPr marL="182563" indent="-182563">
              <a:lnSpc>
                <a:spcPct val="90000"/>
              </a:lnSpc>
              <a:spcBef>
                <a:spcPct val="20000"/>
              </a:spcBef>
              <a:buFont typeface="Wingdings" pitchFamily="2" charset="2"/>
              <a:buChar char="§"/>
            </a:pPr>
            <a:r>
              <a:rPr lang="es-MX" sz="1300" b="1" dirty="0">
                <a:latin typeface="Calibri" pitchFamily="34" charset="0"/>
              </a:rPr>
              <a:t>Plan de trabajo propuesto</a:t>
            </a:r>
          </a:p>
          <a:p>
            <a:pPr marL="182563" indent="-182563">
              <a:lnSpc>
                <a:spcPct val="90000"/>
              </a:lnSpc>
              <a:spcBef>
                <a:spcPct val="20000"/>
              </a:spcBef>
              <a:buFont typeface="Wingdings" pitchFamily="2" charset="2"/>
              <a:buChar char="§"/>
            </a:pPr>
            <a:r>
              <a:rPr lang="es-MX" sz="1300" b="1" dirty="0">
                <a:latin typeface="Calibri" pitchFamily="34" charset="0"/>
              </a:rPr>
              <a:t>Esquema estructural de la organización de los recursos humanos</a:t>
            </a:r>
          </a:p>
        </p:txBody>
      </p:sp>
      <p:sp>
        <p:nvSpPr>
          <p:cNvPr id="26" name="Line 24"/>
          <p:cNvSpPr>
            <a:spLocks noChangeShapeType="1"/>
          </p:cNvSpPr>
          <p:nvPr/>
        </p:nvSpPr>
        <p:spPr bwMode="auto">
          <a:xfrm>
            <a:off x="1723465" y="3982795"/>
            <a:ext cx="6678608" cy="0"/>
          </a:xfrm>
          <a:prstGeom prst="line">
            <a:avLst/>
          </a:prstGeom>
          <a:noFill/>
          <a:ln w="3175">
            <a:solidFill>
              <a:schemeClr val="bg1"/>
            </a:solidFill>
            <a:round/>
            <a:headEnd/>
            <a:tailEnd/>
          </a:ln>
        </p:spPr>
        <p:txBody>
          <a:bodyPr/>
          <a:lstStyle/>
          <a:p>
            <a:endParaRPr lang="es-MX"/>
          </a:p>
        </p:txBody>
      </p:sp>
      <p:sp>
        <p:nvSpPr>
          <p:cNvPr id="27" name="Line 25"/>
          <p:cNvSpPr>
            <a:spLocks noChangeShapeType="1"/>
          </p:cNvSpPr>
          <p:nvPr/>
        </p:nvSpPr>
        <p:spPr bwMode="auto">
          <a:xfrm>
            <a:off x="1900116" y="4774883"/>
            <a:ext cx="6678608" cy="0"/>
          </a:xfrm>
          <a:prstGeom prst="line">
            <a:avLst/>
          </a:prstGeom>
          <a:noFill/>
          <a:ln w="3175">
            <a:solidFill>
              <a:schemeClr val="bg1"/>
            </a:solidFill>
            <a:round/>
            <a:headEnd/>
            <a:tailEnd/>
          </a:ln>
        </p:spPr>
        <p:txBody>
          <a:bodyPr/>
          <a:lstStyle/>
          <a:p>
            <a:endParaRPr lang="es-MX"/>
          </a:p>
        </p:txBody>
      </p:sp>
      <p:sp>
        <p:nvSpPr>
          <p:cNvPr id="28" name="Text Box 26"/>
          <p:cNvSpPr txBox="1">
            <a:spLocks noChangeArrowheads="1"/>
          </p:cNvSpPr>
          <p:nvPr/>
        </p:nvSpPr>
        <p:spPr bwMode="auto">
          <a:xfrm>
            <a:off x="2165641" y="5719786"/>
            <a:ext cx="2853057"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274638" indent="-274638">
              <a:lnSpc>
                <a:spcPct val="80000"/>
              </a:lnSpc>
              <a:buClr>
                <a:schemeClr val="bg1"/>
              </a:buClr>
              <a:buFont typeface="Wingdings" pitchFamily="2" charset="2"/>
              <a:buChar char="v"/>
              <a:defRPr/>
            </a:pPr>
            <a:r>
              <a:rPr lang="es-MX" sz="2000" b="1" dirty="0">
                <a:solidFill>
                  <a:schemeClr val="bg1"/>
                </a:solidFill>
                <a:latin typeface="Calibri" pitchFamily="34" charset="0"/>
              </a:rPr>
              <a:t>Cumplimiento de contratos</a:t>
            </a:r>
            <a:endParaRPr lang="es-ES" sz="2000" b="1" dirty="0">
              <a:solidFill>
                <a:schemeClr val="bg1"/>
              </a:solidFill>
              <a:latin typeface="Calibri" pitchFamily="34" charset="0"/>
            </a:endParaRPr>
          </a:p>
        </p:txBody>
      </p:sp>
      <p:sp>
        <p:nvSpPr>
          <p:cNvPr id="29" name="Text Box 21"/>
          <p:cNvSpPr txBox="1">
            <a:spLocks noChangeArrowheads="1"/>
          </p:cNvSpPr>
          <p:nvPr/>
        </p:nvSpPr>
        <p:spPr bwMode="auto">
          <a:xfrm>
            <a:off x="5236307" y="5743419"/>
            <a:ext cx="3409863" cy="452432"/>
          </a:xfrm>
          <a:prstGeom prst="rect">
            <a:avLst/>
          </a:prstGeom>
          <a:noFill/>
          <a:ln w="9525" algn="ctr">
            <a:noFill/>
            <a:miter lim="800000"/>
            <a:headEnd/>
            <a:tailEnd/>
          </a:ln>
        </p:spPr>
        <p:txBody>
          <a:bodyPr wrap="square">
            <a:spAutoFit/>
          </a:bodyPr>
          <a:lstStyle/>
          <a:p>
            <a:pPr marL="182563" indent="-182563">
              <a:lnSpc>
                <a:spcPct val="90000"/>
              </a:lnSpc>
              <a:buFont typeface="Wingdings" pitchFamily="2" charset="2"/>
              <a:buChar char="§"/>
            </a:pPr>
            <a:r>
              <a:rPr lang="es-MX" sz="1300" b="1" dirty="0">
                <a:latin typeface="Calibri" pitchFamily="34" charset="0"/>
              </a:rPr>
              <a:t>Número de contratos </a:t>
            </a:r>
            <a:r>
              <a:rPr lang="es-MX" sz="1300" b="1" dirty="0" smtClean="0">
                <a:latin typeface="Calibri" pitchFamily="34" charset="0"/>
              </a:rPr>
              <a:t>cumplidos satisfactoriamente.</a:t>
            </a:r>
            <a:endParaRPr lang="es-MX" sz="1300" b="1" dirty="0">
              <a:latin typeface="Calibri" pitchFamily="34" charset="0"/>
            </a:endParaRPr>
          </a:p>
        </p:txBody>
      </p:sp>
      <p:sp>
        <p:nvSpPr>
          <p:cNvPr id="30" name="Line 28"/>
          <p:cNvSpPr>
            <a:spLocks noChangeShapeType="1"/>
          </p:cNvSpPr>
          <p:nvPr/>
        </p:nvSpPr>
        <p:spPr bwMode="auto">
          <a:xfrm>
            <a:off x="2116016" y="5689044"/>
            <a:ext cx="6678608" cy="0"/>
          </a:xfrm>
          <a:prstGeom prst="line">
            <a:avLst/>
          </a:prstGeom>
          <a:noFill/>
          <a:ln w="3175">
            <a:solidFill>
              <a:schemeClr val="bg1"/>
            </a:solidFill>
            <a:round/>
            <a:headEnd/>
            <a:tailEnd/>
          </a:ln>
        </p:spPr>
        <p:txBody>
          <a:bodyPr/>
          <a:lstStyle/>
          <a:p>
            <a:endParaRPr lang="es-MX"/>
          </a:p>
        </p:txBody>
      </p:sp>
      <p:sp>
        <p:nvSpPr>
          <p:cNvPr id="32" name="4 CuadroTexto"/>
          <p:cNvSpPr txBox="1"/>
          <p:nvPr/>
        </p:nvSpPr>
        <p:spPr>
          <a:xfrm>
            <a:off x="539552" y="73658"/>
            <a:ext cx="8147248" cy="769441"/>
          </a:xfrm>
          <a:prstGeom prst="rect">
            <a:avLst/>
          </a:prstGeom>
          <a:noFill/>
          <a:ln>
            <a:noFill/>
          </a:ln>
        </p:spPr>
        <p:txBody>
          <a:bodyPr wrap="square" rtlCol="0">
            <a:spAutoFit/>
          </a:bodyPr>
          <a:lstStyle/>
          <a:p>
            <a:pPr algn="ctr"/>
            <a:r>
              <a:rPr lang="es-MX" sz="2200" b="1" dirty="0" smtClean="0">
                <a:solidFill>
                  <a:srgbClr val="BC0000"/>
                </a:solidFill>
                <a:latin typeface="Times New Roman" pitchFamily="18" charset="0"/>
                <a:cs typeface="Times New Roman" pitchFamily="18" charset="0"/>
              </a:rPr>
              <a:t>CRITERIO </a:t>
            </a:r>
            <a:r>
              <a:rPr lang="es-MX" sz="2200" b="1" dirty="0">
                <a:solidFill>
                  <a:srgbClr val="BC0000"/>
                </a:solidFill>
                <a:latin typeface="Times New Roman" pitchFamily="18" charset="0"/>
                <a:cs typeface="Times New Roman" pitchFamily="18" charset="0"/>
              </a:rPr>
              <a:t>DE EVALUACIÓN POR PUNTOS O PORCENTAJES</a:t>
            </a:r>
          </a:p>
        </p:txBody>
      </p:sp>
    </p:spTree>
    <p:extLst>
      <p:ext uri="{BB962C8B-B14F-4D97-AF65-F5344CB8AC3E}">
        <p14:creationId xmlns:p14="http://schemas.microsoft.com/office/powerpoint/2010/main" val="141018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endParaRPr lang="es-MX"/>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19</a:t>
            </a:fld>
            <a:endParaRPr lang="es-MX" dirty="0">
              <a:solidFill>
                <a:prstClr val="black">
                  <a:tint val="75000"/>
                </a:prstClr>
              </a:solidFill>
            </a:endParaRPr>
          </a:p>
        </p:txBody>
      </p:sp>
      <p:graphicFrame>
        <p:nvGraphicFramePr>
          <p:cNvPr id="2" name="Diagrama 1"/>
          <p:cNvGraphicFramePr/>
          <p:nvPr>
            <p:extLst>
              <p:ext uri="{D42A27DB-BD31-4B8C-83A1-F6EECF244321}">
                <p14:modId xmlns:p14="http://schemas.microsoft.com/office/powerpoint/2010/main" val="4228875873"/>
              </p:ext>
            </p:extLst>
          </p:nvPr>
        </p:nvGraphicFramePr>
        <p:xfrm>
          <a:off x="417140" y="1034250"/>
          <a:ext cx="8115300" cy="495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CuadroTexto"/>
          <p:cNvSpPr txBox="1"/>
          <p:nvPr/>
        </p:nvSpPr>
        <p:spPr>
          <a:xfrm>
            <a:off x="539552" y="23581"/>
            <a:ext cx="8147248" cy="769441"/>
          </a:xfrm>
          <a:prstGeom prst="rect">
            <a:avLst/>
          </a:prstGeom>
          <a:noFill/>
          <a:ln>
            <a:noFill/>
          </a:ln>
        </p:spPr>
        <p:txBody>
          <a:bodyPr wrap="square" rtlCol="0">
            <a:spAutoFit/>
          </a:bodyPr>
          <a:lstStyle/>
          <a:p>
            <a:pPr algn="ctr"/>
            <a:r>
              <a:rPr lang="es-MX" sz="2200" b="1" dirty="0" smtClean="0">
                <a:solidFill>
                  <a:srgbClr val="BC0000"/>
                </a:solidFill>
                <a:latin typeface="Times New Roman" pitchFamily="18" charset="0"/>
                <a:cs typeface="Times New Roman" pitchFamily="18" charset="0"/>
              </a:rPr>
              <a:t>CRITERIO </a:t>
            </a:r>
            <a:r>
              <a:rPr lang="es-MX" sz="2200" b="1" dirty="0">
                <a:solidFill>
                  <a:srgbClr val="BC0000"/>
                </a:solidFill>
                <a:latin typeface="Times New Roman" pitchFamily="18" charset="0"/>
                <a:cs typeface="Times New Roman" pitchFamily="18" charset="0"/>
              </a:rPr>
              <a:t>DE EVALUACIÓN POR PUNTOS O PORCENTAJES</a:t>
            </a:r>
          </a:p>
        </p:txBody>
      </p:sp>
    </p:spTree>
    <p:extLst>
      <p:ext uri="{BB962C8B-B14F-4D97-AF65-F5344CB8AC3E}">
        <p14:creationId xmlns:p14="http://schemas.microsoft.com/office/powerpoint/2010/main" val="2882352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638996888"/>
              </p:ext>
            </p:extLst>
          </p:nvPr>
        </p:nvGraphicFramePr>
        <p:xfrm>
          <a:off x="467544" y="989375"/>
          <a:ext cx="8291513" cy="554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2</a:t>
            </a:fld>
            <a:endParaRPr lang="es-MX">
              <a:solidFill>
                <a:prstClr val="black">
                  <a:tint val="75000"/>
                </a:prstClr>
              </a:solidFill>
            </a:endParaRPr>
          </a:p>
        </p:txBody>
      </p:sp>
      <p:sp>
        <p:nvSpPr>
          <p:cNvPr id="3" name="Título 2"/>
          <p:cNvSpPr>
            <a:spLocks noGrp="1"/>
          </p:cNvSpPr>
          <p:nvPr>
            <p:ph type="title"/>
          </p:nvPr>
        </p:nvSpPr>
        <p:spPr/>
        <p:txBody>
          <a:bodyPr/>
          <a:lstStyle/>
          <a:p>
            <a:pPr algn="ctr"/>
            <a:r>
              <a:rPr lang="es-ES" dirty="0" smtClean="0"/>
              <a:t>CONTENIDO</a:t>
            </a:r>
            <a:endParaRPr lang="es-MX" dirty="0"/>
          </a:p>
        </p:txBody>
      </p:sp>
    </p:spTree>
    <p:extLst>
      <p:ext uri="{BB962C8B-B14F-4D97-AF65-F5344CB8AC3E}">
        <p14:creationId xmlns:p14="http://schemas.microsoft.com/office/powerpoint/2010/main" val="31992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b="1" dirty="0">
                <a:solidFill>
                  <a:schemeClr val="bg1">
                    <a:lumMod val="50000"/>
                  </a:schemeClr>
                </a:solidFill>
                <a:latin typeface="Times New Roman" pitchFamily="18" charset="0"/>
                <a:cs typeface="Times New Roman" pitchFamily="18" charset="0"/>
              </a:rPr>
              <a:t>Administración del contrato</a:t>
            </a:r>
            <a:endParaRPr lang="es-MX" dirty="0"/>
          </a:p>
        </p:txBody>
      </p:sp>
      <p:sp>
        <p:nvSpPr>
          <p:cNvPr id="35" name="1 Título"/>
          <p:cNvSpPr>
            <a:spLocks noGrp="1"/>
          </p:cNvSpPr>
          <p:nvPr>
            <p:ph type="title"/>
          </p:nvPr>
        </p:nvSpPr>
        <p:spPr/>
        <p:txBody>
          <a:bodyPr/>
          <a:lstStyle/>
          <a:p>
            <a:pPr algn="ctr"/>
            <a:r>
              <a:rPr lang="es-MX" sz="2200" dirty="0">
                <a:solidFill>
                  <a:schemeClr val="bg1">
                    <a:lumMod val="50000"/>
                  </a:schemeClr>
                </a:solidFill>
                <a:latin typeface="Times New Roman" pitchFamily="18" charset="0"/>
                <a:ea typeface="+mn-ea"/>
                <a:cs typeface="Times New Roman" pitchFamily="18" charset="0"/>
              </a:rPr>
              <a:t>2. Directrices normativas en México orientas a obtener el mejor valor por el dinero </a:t>
            </a:r>
            <a:endParaRPr lang="es-MX" sz="2200" b="1" dirty="0">
              <a:solidFill>
                <a:schemeClr val="bg1">
                  <a:lumMod val="50000"/>
                </a:schemeClr>
              </a:solidFill>
              <a:effectLst/>
              <a:latin typeface="Times New Roman" pitchFamily="18" charset="0"/>
              <a:ea typeface="+mn-ea"/>
              <a:cs typeface="Times New Roman" pitchFamily="18" charset="0"/>
            </a:endParaRPr>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20</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2" name="Diagrama 1"/>
          <p:cNvGraphicFramePr/>
          <p:nvPr>
            <p:extLst>
              <p:ext uri="{D42A27DB-BD31-4B8C-83A1-F6EECF244321}">
                <p14:modId xmlns:p14="http://schemas.microsoft.com/office/powerpoint/2010/main" val="2200964784"/>
              </p:ext>
            </p:extLst>
          </p:nvPr>
        </p:nvGraphicFramePr>
        <p:xfrm>
          <a:off x="413004" y="1556792"/>
          <a:ext cx="8229600" cy="4494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9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21</a:t>
            </a:fld>
            <a:endParaRPr lang="es-MX" dirty="0">
              <a:solidFill>
                <a:prstClr val="black">
                  <a:tint val="75000"/>
                </a:prstClr>
              </a:solidFill>
            </a:endParaRPr>
          </a:p>
        </p:txBody>
      </p:sp>
      <p:sp>
        <p:nvSpPr>
          <p:cNvPr id="7" name="Rectángulo 6"/>
          <p:cNvSpPr/>
          <p:nvPr/>
        </p:nvSpPr>
        <p:spPr>
          <a:xfrm>
            <a:off x="116632" y="1671642"/>
            <a:ext cx="8910736" cy="4062651"/>
          </a:xfrm>
          <a:prstGeom prst="rect">
            <a:avLst/>
          </a:prstGeom>
        </p:spPr>
        <p:txBody>
          <a:bodyPr wrap="square">
            <a:spAutoFit/>
          </a:bodyPr>
          <a:lstStyle/>
          <a:p>
            <a:pPr marL="342900" indent="-342900" algn="just">
              <a:buFont typeface="+mj-lt"/>
              <a:buAutoNum type="arabicPeriod"/>
            </a:pPr>
            <a:r>
              <a:rPr lang="es-MX" sz="1400" dirty="0" smtClean="0"/>
              <a:t>Promover </a:t>
            </a:r>
            <a:r>
              <a:rPr lang="es-MX" sz="1400" dirty="0"/>
              <a:t>en las dependencias y entidades la </a:t>
            </a:r>
            <a:r>
              <a:rPr lang="es-MX" sz="2400" b="1" dirty="0">
                <a:solidFill>
                  <a:srgbClr val="00B050"/>
                </a:solidFill>
              </a:rPr>
              <a:t>reducción de costos</a:t>
            </a:r>
            <a:r>
              <a:rPr lang="es-MX" sz="1400" dirty="0"/>
              <a:t>, a través de la </a:t>
            </a:r>
            <a:r>
              <a:rPr lang="es-MX" sz="1400" dirty="0" smtClean="0"/>
              <a:t>contratación </a:t>
            </a:r>
            <a:r>
              <a:rPr lang="es-MX" sz="1400" dirty="0"/>
              <a:t>consolidada de bienes y </a:t>
            </a:r>
            <a:r>
              <a:rPr lang="es-MX" sz="1400" dirty="0" smtClean="0"/>
              <a:t>servicios.</a:t>
            </a:r>
            <a:endParaRPr lang="es-MX" sz="1400" dirty="0"/>
          </a:p>
          <a:p>
            <a:pPr marL="342900" indent="-342900" algn="just">
              <a:buFont typeface="+mj-lt"/>
              <a:buAutoNum type="arabicPeriod"/>
            </a:pPr>
            <a:r>
              <a:rPr lang="es-MX" sz="1400" dirty="0" smtClean="0"/>
              <a:t>Generar </a:t>
            </a:r>
            <a:r>
              <a:rPr lang="es-MX" sz="2400" b="1" dirty="0">
                <a:solidFill>
                  <a:srgbClr val="00B050"/>
                </a:solidFill>
              </a:rPr>
              <a:t>eficiencias</a:t>
            </a:r>
            <a:r>
              <a:rPr lang="es-MX" sz="1400" dirty="0"/>
              <a:t> a través del uso de contratos marco en las dependencias y entidades</a:t>
            </a:r>
          </a:p>
          <a:p>
            <a:pPr marL="342900" indent="-342900" algn="just">
              <a:buFont typeface="+mj-lt"/>
              <a:buAutoNum type="arabicPeriod"/>
            </a:pPr>
            <a:r>
              <a:rPr lang="es-MX" sz="1400" dirty="0" smtClean="0"/>
              <a:t>Brindar </a:t>
            </a:r>
            <a:r>
              <a:rPr lang="es-MX" sz="1400" dirty="0"/>
              <a:t>asesorías a las dependencias y entidades para que lleven a cabo ofertas subsecuentes de descuento que generen </a:t>
            </a:r>
            <a:r>
              <a:rPr lang="es-MX" sz="2400" b="1" dirty="0">
                <a:solidFill>
                  <a:srgbClr val="00B050"/>
                </a:solidFill>
              </a:rPr>
              <a:t>economías de escala</a:t>
            </a:r>
          </a:p>
          <a:p>
            <a:pPr marL="342900" indent="-342900" algn="just">
              <a:buFont typeface="+mj-lt"/>
              <a:buAutoNum type="arabicPeriod"/>
            </a:pPr>
            <a:r>
              <a:rPr lang="es-MX" sz="1400" dirty="0"/>
              <a:t>.</a:t>
            </a:r>
            <a:r>
              <a:rPr lang="es-MX" sz="2400" b="1" dirty="0" smtClean="0">
                <a:solidFill>
                  <a:srgbClr val="00B050"/>
                </a:solidFill>
              </a:rPr>
              <a:t>Evaluar </a:t>
            </a:r>
            <a:r>
              <a:rPr lang="es-MX" sz="2400" b="1" dirty="0">
                <a:solidFill>
                  <a:srgbClr val="00B050"/>
                </a:solidFill>
              </a:rPr>
              <a:t>los ahorros </a:t>
            </a:r>
            <a:r>
              <a:rPr lang="es-MX" sz="1400" dirty="0"/>
              <a:t>obtenidos por el uso de las estrategias de contratación (consolidaciones, contratos marco y ofertas subsecuentes de descuento)</a:t>
            </a:r>
          </a:p>
          <a:p>
            <a:pPr marL="342900" indent="-342900" algn="just">
              <a:buFont typeface="+mj-lt"/>
              <a:buAutoNum type="arabicPeriod"/>
            </a:pPr>
            <a:r>
              <a:rPr lang="es-MX" sz="1400" dirty="0" smtClean="0"/>
              <a:t>Fomentar </a:t>
            </a:r>
            <a:r>
              <a:rPr lang="es-MX" sz="1400" dirty="0"/>
              <a:t>la adopción </a:t>
            </a:r>
            <a:r>
              <a:rPr lang="es-MX" sz="2400" b="1" dirty="0">
                <a:solidFill>
                  <a:srgbClr val="00B050"/>
                </a:solidFill>
              </a:rPr>
              <a:t>de criterios de sustentabilidad </a:t>
            </a:r>
            <a:r>
              <a:rPr lang="es-MX" sz="1400" dirty="0"/>
              <a:t>en las contrataciones públicas</a:t>
            </a:r>
          </a:p>
          <a:p>
            <a:pPr marL="342900" indent="-342900" algn="just">
              <a:buFont typeface="+mj-lt"/>
              <a:buAutoNum type="arabicPeriod"/>
            </a:pPr>
            <a:r>
              <a:rPr lang="es-MX" sz="1400" dirty="0" smtClean="0"/>
              <a:t>Establecer </a:t>
            </a:r>
            <a:r>
              <a:rPr lang="es-MX" sz="2400" b="1" dirty="0">
                <a:solidFill>
                  <a:srgbClr val="00B050"/>
                </a:solidFill>
              </a:rPr>
              <a:t>indicadores </a:t>
            </a:r>
            <a:r>
              <a:rPr lang="es-MX" sz="1400" dirty="0"/>
              <a:t>y mecanismos de monitoreo y control por resultados</a:t>
            </a:r>
            <a:r>
              <a:rPr lang="es-MX" sz="2400" b="1" dirty="0">
                <a:solidFill>
                  <a:srgbClr val="00B050"/>
                </a:solidFill>
              </a:rPr>
              <a:t> </a:t>
            </a:r>
            <a:r>
              <a:rPr lang="es-MX" sz="1400" dirty="0"/>
              <a:t>de las contrataciones públicas</a:t>
            </a:r>
          </a:p>
          <a:p>
            <a:pPr marL="342900" indent="-342900" algn="just">
              <a:buFont typeface="+mj-lt"/>
              <a:buAutoNum type="arabicPeriod"/>
            </a:pPr>
            <a:r>
              <a:rPr lang="es-MX" sz="1400" dirty="0" smtClean="0"/>
              <a:t>Privilegiar </a:t>
            </a:r>
            <a:r>
              <a:rPr lang="es-MX" sz="1400" dirty="0"/>
              <a:t>que los procesos de contratación se realicen por </a:t>
            </a:r>
            <a:r>
              <a:rPr lang="es-MX" sz="2400" b="1" dirty="0">
                <a:solidFill>
                  <a:srgbClr val="00B050"/>
                </a:solidFill>
              </a:rPr>
              <a:t>medios electrónicos</a:t>
            </a:r>
            <a:r>
              <a:rPr lang="es-MX" sz="1400" dirty="0" smtClean="0"/>
              <a:t>.</a:t>
            </a:r>
          </a:p>
          <a:p>
            <a:pPr marL="342900" indent="-342900" algn="just">
              <a:buFont typeface="+mj-lt"/>
              <a:buAutoNum type="arabicPeriod"/>
            </a:pPr>
            <a:r>
              <a:rPr lang="es-MX" sz="1400" dirty="0"/>
              <a:t>Promover la implementación de las estrategias de contratación orientadas a la obtención del </a:t>
            </a:r>
            <a:r>
              <a:rPr lang="es-MX" sz="2400" b="1" dirty="0">
                <a:solidFill>
                  <a:srgbClr val="00B050"/>
                </a:solidFill>
              </a:rPr>
              <a:t>máximo valor por la </a:t>
            </a:r>
            <a:r>
              <a:rPr lang="es-MX" sz="2400" b="1" dirty="0" smtClean="0">
                <a:solidFill>
                  <a:srgbClr val="00B050"/>
                </a:solidFill>
              </a:rPr>
              <a:t>inversión.</a:t>
            </a:r>
            <a:endParaRPr lang="es-MX" sz="2400" b="1" dirty="0">
              <a:solidFill>
                <a:srgbClr val="00B050"/>
              </a:solidFill>
            </a:endParaRPr>
          </a:p>
        </p:txBody>
      </p:sp>
      <p:sp>
        <p:nvSpPr>
          <p:cNvPr id="6" name="Rectángulo 5"/>
          <p:cNvSpPr/>
          <p:nvPr/>
        </p:nvSpPr>
        <p:spPr>
          <a:xfrm>
            <a:off x="116632" y="983351"/>
            <a:ext cx="8775848" cy="707886"/>
          </a:xfrm>
          <a:prstGeom prst="rect">
            <a:avLst/>
          </a:prstGeom>
        </p:spPr>
        <p:txBody>
          <a:bodyPr wrap="square">
            <a:spAutoFit/>
          </a:bodyPr>
          <a:lstStyle/>
          <a:p>
            <a:pPr marL="285750" indent="-285750" algn="just">
              <a:buFont typeface="Arial" panose="020B0604020202020204" pitchFamily="34" charset="0"/>
              <a:buChar char="•"/>
            </a:pPr>
            <a:r>
              <a:rPr lang="es-ES" sz="2000" b="1" dirty="0">
                <a:solidFill>
                  <a:schemeClr val="bg1">
                    <a:lumMod val="65000"/>
                  </a:schemeClr>
                </a:solidFill>
                <a:latin typeface="Times New Roman" panose="02020603050405020304" pitchFamily="18" charset="0"/>
                <a:cs typeface="Times New Roman" panose="02020603050405020304" pitchFamily="18" charset="0"/>
              </a:rPr>
              <a:t>Líneas de acción del Programa para un Gobierno Cercano y Moderno 2013-2018:</a:t>
            </a:r>
          </a:p>
        </p:txBody>
      </p:sp>
    </p:spTree>
    <p:extLst>
      <p:ext uri="{BB962C8B-B14F-4D97-AF65-F5344CB8AC3E}">
        <p14:creationId xmlns:p14="http://schemas.microsoft.com/office/powerpoint/2010/main" val="17381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down)">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down)">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93303771"/>
              </p:ext>
            </p:extLst>
          </p:nvPr>
        </p:nvGraphicFramePr>
        <p:xfrm>
          <a:off x="-180528" y="1340848"/>
          <a:ext cx="8856984" cy="509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4"/>
          </p:nvPr>
        </p:nvSpPr>
        <p:spPr/>
        <p:txBody>
          <a:bodyPr/>
          <a:lstStyle/>
          <a:p>
            <a:fld id="{10CA74A8-4905-4CE6-A33F-21473558AE8F}" type="slidenum">
              <a:rPr lang="es-MX" smtClean="0"/>
              <a:pPr/>
              <a:t>22</a:t>
            </a:fld>
            <a:endParaRPr lang="es-MX" dirty="0"/>
          </a:p>
        </p:txBody>
      </p:sp>
      <p:sp>
        <p:nvSpPr>
          <p:cNvPr id="5" name="Título 1"/>
          <p:cNvSpPr>
            <a:spLocks noGrp="1"/>
          </p:cNvSpPr>
          <p:nvPr>
            <p:ph type="title"/>
          </p:nvPr>
        </p:nvSpPr>
        <p:spPr>
          <a:xfrm>
            <a:off x="0" y="72008"/>
            <a:ext cx="9144000" cy="836712"/>
          </a:xfrm>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sp>
        <p:nvSpPr>
          <p:cNvPr id="6" name="Rectángulo 5"/>
          <p:cNvSpPr/>
          <p:nvPr/>
        </p:nvSpPr>
        <p:spPr>
          <a:xfrm>
            <a:off x="971600" y="845950"/>
            <a:ext cx="7200800" cy="400110"/>
          </a:xfrm>
          <a:prstGeom prst="rect">
            <a:avLst/>
          </a:prstGeom>
        </p:spPr>
        <p:txBody>
          <a:bodyPr wrap="square">
            <a:spAutoFit/>
          </a:bodyPr>
          <a:lstStyle/>
          <a:p>
            <a:r>
              <a:rPr lang="es-ES" sz="2000" b="1" dirty="0" smtClean="0">
                <a:solidFill>
                  <a:schemeClr val="bg1">
                    <a:lumMod val="65000"/>
                  </a:schemeClr>
                </a:solidFill>
                <a:latin typeface="Times New Roman" panose="02020603050405020304" pitchFamily="18" charset="0"/>
                <a:cs typeface="Times New Roman" panose="02020603050405020304" pitchFamily="18" charset="0"/>
              </a:rPr>
              <a:t>Principales acciones para </a:t>
            </a:r>
            <a:r>
              <a:rPr lang="es-ES" sz="2000" b="1" dirty="0">
                <a:solidFill>
                  <a:schemeClr val="bg1">
                    <a:lumMod val="65000"/>
                  </a:schemeClr>
                </a:solidFill>
                <a:latin typeface="Times New Roman" panose="02020603050405020304" pitchFamily="18" charset="0"/>
                <a:cs typeface="Times New Roman" panose="02020603050405020304" pitchFamily="18" charset="0"/>
              </a:rPr>
              <a:t>obtener el mejor valor por el dinero</a:t>
            </a:r>
          </a:p>
        </p:txBody>
      </p:sp>
    </p:spTree>
    <p:extLst>
      <p:ext uri="{BB962C8B-B14F-4D97-AF65-F5344CB8AC3E}">
        <p14:creationId xmlns:p14="http://schemas.microsoft.com/office/powerpoint/2010/main" val="94012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raso 10"/>
          <p:cNvSpPr/>
          <p:nvPr/>
        </p:nvSpPr>
        <p:spPr>
          <a:xfrm>
            <a:off x="20361" y="2037002"/>
            <a:ext cx="2160240" cy="3744416"/>
          </a:xfrm>
          <a:prstGeom prst="flowChartDelay">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2400" b="1" dirty="0" smtClean="0">
                <a:solidFill>
                  <a:schemeClr val="bg1">
                    <a:lumMod val="50000"/>
                  </a:schemeClr>
                </a:solidFill>
                <a:latin typeface="Times New Roman" pitchFamily="18" charset="0"/>
                <a:cs typeface="Times New Roman" pitchFamily="18" charset="0"/>
              </a:rPr>
              <a:t>Objetivo </a:t>
            </a:r>
          </a:p>
          <a:p>
            <a:pPr lvl="0" algn="just"/>
            <a:r>
              <a:rPr lang="es-MX" dirty="0" smtClean="0">
                <a:solidFill>
                  <a:schemeClr val="bg1">
                    <a:lumMod val="50000"/>
                  </a:schemeClr>
                </a:solidFill>
                <a:latin typeface="Times New Roman" pitchFamily="18" charset="0"/>
                <a:cs typeface="Times New Roman" pitchFamily="18" charset="0"/>
              </a:rPr>
              <a:t>Lograr </a:t>
            </a:r>
            <a:r>
              <a:rPr lang="es-MX" dirty="0">
                <a:solidFill>
                  <a:schemeClr val="bg1">
                    <a:lumMod val="50000"/>
                  </a:schemeClr>
                </a:solidFill>
                <a:latin typeface="Times New Roman" pitchFamily="18" charset="0"/>
                <a:cs typeface="Times New Roman" pitchFamily="18" charset="0"/>
              </a:rPr>
              <a:t>la </a:t>
            </a:r>
            <a:r>
              <a:rPr lang="es-MX" u="sng" dirty="0">
                <a:solidFill>
                  <a:schemeClr val="bg1">
                    <a:lumMod val="50000"/>
                  </a:schemeClr>
                </a:solidFill>
                <a:latin typeface="Times New Roman" pitchFamily="18" charset="0"/>
                <a:cs typeface="Times New Roman" pitchFamily="18" charset="0"/>
              </a:rPr>
              <a:t>eficiencia y la optimización de los recursos públicos</a:t>
            </a:r>
            <a:r>
              <a:rPr lang="es-MX" dirty="0">
                <a:solidFill>
                  <a:schemeClr val="bg1">
                    <a:lumMod val="50000"/>
                  </a:schemeClr>
                </a:solidFill>
                <a:latin typeface="Times New Roman" pitchFamily="18" charset="0"/>
                <a:cs typeface="Times New Roman" pitchFamily="18" charset="0"/>
              </a:rPr>
              <a:t> y al mismo tiempo impulsar el desarrollo económico del país.</a:t>
            </a:r>
            <a:endParaRPr lang="es-MX" dirty="0">
              <a:solidFill>
                <a:schemeClr val="bg1">
                  <a:lumMod val="50000"/>
                </a:schemeClr>
              </a:solidFill>
            </a:endParaRPr>
          </a:p>
          <a:p>
            <a:pPr algn="just"/>
            <a:endParaRPr lang="es-MX" dirty="0">
              <a:solidFill>
                <a:schemeClr val="bg1">
                  <a:lumMod val="50000"/>
                </a:schemeClr>
              </a:solidFill>
            </a:endParaRPr>
          </a:p>
        </p:txBody>
      </p:sp>
      <p:sp>
        <p:nvSpPr>
          <p:cNvPr id="3" name="Marcador de contenido 2"/>
          <p:cNvSpPr>
            <a:spLocks noGrp="1"/>
          </p:cNvSpPr>
          <p:nvPr>
            <p:ph idx="1"/>
          </p:nvPr>
        </p:nvSpPr>
        <p:spPr>
          <a:xfrm>
            <a:off x="457200" y="1052736"/>
            <a:ext cx="8291264" cy="840250"/>
          </a:xfrm>
        </p:spPr>
        <p:txBody>
          <a:bodyPr>
            <a:normAutofit fontScale="92500" lnSpcReduction="10000"/>
          </a:bodyPr>
          <a:lstStyle/>
          <a:p>
            <a:r>
              <a:rPr lang="es-MX" b="1" dirty="0">
                <a:solidFill>
                  <a:schemeClr val="bg1">
                    <a:lumMod val="50000"/>
                  </a:schemeClr>
                </a:solidFill>
                <a:latin typeface="Times New Roman" pitchFamily="18" charset="0"/>
                <a:cs typeface="Times New Roman" pitchFamily="18" charset="0"/>
              </a:rPr>
              <a:t>Tres principales estrategias de contratación para adquirir o arrendar bienes o servicios</a:t>
            </a:r>
            <a:endParaRPr lang="es-MX" dirty="0"/>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23</a:t>
            </a:fld>
            <a:endParaRPr lang="es-MX">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8" name="Diagrama 7"/>
          <p:cNvGraphicFramePr/>
          <p:nvPr>
            <p:extLst>
              <p:ext uri="{D42A27DB-BD31-4B8C-83A1-F6EECF244321}">
                <p14:modId xmlns:p14="http://schemas.microsoft.com/office/powerpoint/2010/main" val="3793911866"/>
              </p:ext>
            </p:extLst>
          </p:nvPr>
        </p:nvGraphicFramePr>
        <p:xfrm>
          <a:off x="1763688" y="193958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ítulo 1"/>
          <p:cNvSpPr>
            <a:spLocks noGrp="1"/>
          </p:cNvSpPr>
          <p:nvPr>
            <p:ph type="title"/>
          </p:nvPr>
        </p:nvSpPr>
        <p:spPr>
          <a:xfrm>
            <a:off x="0" y="72008"/>
            <a:ext cx="9144000" cy="836712"/>
          </a:xfrm>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spTree>
    <p:extLst>
      <p:ext uri="{BB962C8B-B14F-4D97-AF65-F5344CB8AC3E}">
        <p14:creationId xmlns:p14="http://schemas.microsoft.com/office/powerpoint/2010/main" val="358030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034898600"/>
              </p:ext>
            </p:extLst>
          </p:nvPr>
        </p:nvGraphicFramePr>
        <p:xfrm>
          <a:off x="323528" y="1268760"/>
          <a:ext cx="84969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contenido 7"/>
          <p:cNvSpPr>
            <a:spLocks noGrp="1"/>
          </p:cNvSpPr>
          <p:nvPr>
            <p:ph idx="1"/>
          </p:nvPr>
        </p:nvSpPr>
        <p:spPr>
          <a:xfrm>
            <a:off x="457200" y="1052736"/>
            <a:ext cx="8291264" cy="792088"/>
          </a:xfrm>
        </p:spPr>
        <p:txBody>
          <a:bodyPr/>
          <a:lstStyle/>
          <a:p>
            <a:r>
              <a:rPr lang="es-ES" b="1" dirty="0" smtClean="0">
                <a:solidFill>
                  <a:schemeClr val="bg1">
                    <a:lumMod val="50000"/>
                  </a:schemeClr>
                </a:solidFill>
                <a:latin typeface="Times New Roman" panose="02020603050405020304" pitchFamily="18" charset="0"/>
                <a:cs typeface="Times New Roman" panose="02020603050405020304" pitchFamily="18" charset="0"/>
              </a:rPr>
              <a:t>Acciones de la política de contrataciones públicas</a:t>
            </a:r>
            <a:endParaRPr lang="es-MX"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 name="Título 1"/>
          <p:cNvSpPr>
            <a:spLocks noGrp="1"/>
          </p:cNvSpPr>
          <p:nvPr>
            <p:ph type="title"/>
          </p:nvPr>
        </p:nvSpPr>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spTree>
    <p:extLst>
      <p:ext uri="{BB962C8B-B14F-4D97-AF65-F5344CB8AC3E}">
        <p14:creationId xmlns:p14="http://schemas.microsoft.com/office/powerpoint/2010/main" val="3023348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fld id="{10CA74A8-4905-4CE6-A33F-21473558AE8F}" type="slidenum">
              <a:rPr lang="es-MX" smtClean="0"/>
              <a:pPr/>
              <a:t>25</a:t>
            </a:fld>
            <a:endParaRPr lang="es-MX" dirty="0"/>
          </a:p>
        </p:txBody>
      </p:sp>
      <p:sp>
        <p:nvSpPr>
          <p:cNvPr id="9" name="Rectángulo redondeado 8"/>
          <p:cNvSpPr/>
          <p:nvPr/>
        </p:nvSpPr>
        <p:spPr>
          <a:xfrm>
            <a:off x="431540" y="1089701"/>
            <a:ext cx="8280920" cy="439368"/>
          </a:xfrm>
          <a:prstGeom prst="roundRect">
            <a:avLst/>
          </a:prstGeom>
          <a:solidFill>
            <a:srgbClr val="008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600" dirty="0" smtClean="0"/>
              <a:t>Indicadores PGCM</a:t>
            </a:r>
            <a:endParaRPr lang="es-MX" sz="1600" dirty="0"/>
          </a:p>
        </p:txBody>
      </p:sp>
      <p:sp>
        <p:nvSpPr>
          <p:cNvPr id="10" name="Rectángulo redondeado 9"/>
          <p:cNvSpPr/>
          <p:nvPr/>
        </p:nvSpPr>
        <p:spPr>
          <a:xfrm>
            <a:off x="2380326" y="3952312"/>
            <a:ext cx="6521823" cy="699247"/>
          </a:xfrm>
          <a:prstGeom prst="roundRect">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rgbClr val="306000"/>
                </a:solidFill>
              </a:rPr>
              <a:t>Porcentaje de procedimientos  de contratación competidos  con posibilidad de recibir proposiciones de </a:t>
            </a:r>
            <a:r>
              <a:rPr lang="es-MX" sz="1600" b="1" dirty="0">
                <a:solidFill>
                  <a:srgbClr val="306000"/>
                </a:solidFill>
              </a:rPr>
              <a:t>manera electrónica</a:t>
            </a:r>
          </a:p>
        </p:txBody>
      </p:sp>
      <p:sp>
        <p:nvSpPr>
          <p:cNvPr id="11" name="Rectángulo redondeado 10"/>
          <p:cNvSpPr/>
          <p:nvPr/>
        </p:nvSpPr>
        <p:spPr>
          <a:xfrm>
            <a:off x="2410377" y="5485333"/>
            <a:ext cx="6521823" cy="699247"/>
          </a:xfrm>
          <a:prstGeom prst="roundRect">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rgbClr val="306000"/>
                </a:solidFill>
              </a:rPr>
              <a:t>Índice de Estrategias de Contratación instrumentadas </a:t>
            </a:r>
          </a:p>
        </p:txBody>
      </p:sp>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9915" y="3946066"/>
            <a:ext cx="2057400" cy="712695"/>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3">
            <a:duotone>
              <a:prstClr val="black"/>
              <a:srgbClr val="00A834">
                <a:tint val="45000"/>
                <a:satMod val="400000"/>
              </a:srgbClr>
            </a:duotone>
            <a:extLst>
              <a:ext uri="{28A0092B-C50C-407E-A947-70E740481C1C}">
                <a14:useLocalDpi xmlns:a14="http://schemas.microsoft.com/office/drawing/2010/main" val="0"/>
              </a:ext>
            </a:extLst>
          </a:blip>
          <a:stretch>
            <a:fillRect/>
          </a:stretch>
        </p:blipFill>
        <p:spPr>
          <a:xfrm>
            <a:off x="139915" y="5485333"/>
            <a:ext cx="2019617" cy="689474"/>
          </a:xfrm>
          <a:prstGeom prst="rect">
            <a:avLst/>
          </a:prstGeom>
          <a:ln>
            <a:noFill/>
          </a:ln>
          <a:effectLst>
            <a:outerShdw blurRad="292100" dist="139700" dir="2700000" algn="tl" rotWithShape="0">
              <a:srgbClr val="333333">
                <a:alpha val="65000"/>
              </a:srgbClr>
            </a:outerShdw>
          </a:effectLst>
        </p:spPr>
      </p:pic>
      <p:sp>
        <p:nvSpPr>
          <p:cNvPr id="15" name="Rectángulo redondeado 14"/>
          <p:cNvSpPr/>
          <p:nvPr/>
        </p:nvSpPr>
        <p:spPr>
          <a:xfrm>
            <a:off x="2410377" y="1751983"/>
            <a:ext cx="6521823" cy="699247"/>
          </a:xfrm>
          <a:prstGeom prst="roundRect">
            <a:avLst/>
          </a:prstGeom>
          <a:solidFill>
            <a:schemeClr val="accent3">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smtClean="0">
                <a:solidFill>
                  <a:srgbClr val="306000"/>
                </a:solidFill>
              </a:rPr>
              <a:t>Competencia en las contrataciones públicas </a:t>
            </a:r>
            <a:endParaRPr lang="es-MX" sz="1600" dirty="0">
              <a:solidFill>
                <a:srgbClr val="306000"/>
              </a:solidFill>
            </a:endParaRPr>
          </a:p>
        </p:txBody>
      </p:sp>
      <p:sp>
        <p:nvSpPr>
          <p:cNvPr id="16" name="Rectángulo redondeado 15"/>
          <p:cNvSpPr/>
          <p:nvPr/>
        </p:nvSpPr>
        <p:spPr>
          <a:xfrm>
            <a:off x="2987824" y="2503404"/>
            <a:ext cx="5898301" cy="29388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s-MX" sz="1600" dirty="0" smtClean="0">
                <a:solidFill>
                  <a:srgbClr val="BC0000"/>
                </a:solidFill>
              </a:rPr>
              <a:t>Proporciones por procedimiento de licitación pública</a:t>
            </a:r>
            <a:endParaRPr lang="es-MX" sz="1600" dirty="0">
              <a:solidFill>
                <a:srgbClr val="BC0000"/>
              </a:solidFill>
            </a:endParaRPr>
          </a:p>
        </p:txBody>
      </p:sp>
      <p:sp>
        <p:nvSpPr>
          <p:cNvPr id="17" name="Rectángulo redondeado 16"/>
          <p:cNvSpPr/>
          <p:nvPr/>
        </p:nvSpPr>
        <p:spPr>
          <a:xfrm>
            <a:off x="2987824" y="2882675"/>
            <a:ext cx="5898301" cy="29388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s-MX" sz="1600" dirty="0" smtClean="0">
                <a:solidFill>
                  <a:srgbClr val="BC0000"/>
                </a:solidFill>
              </a:rPr>
              <a:t>Número de invitados por procedimiento de IC3	</a:t>
            </a:r>
            <a:endParaRPr lang="es-MX" sz="1600" dirty="0">
              <a:solidFill>
                <a:srgbClr val="BC0000"/>
              </a:solidFill>
            </a:endParaRPr>
          </a:p>
        </p:txBody>
      </p:sp>
      <p:sp>
        <p:nvSpPr>
          <p:cNvPr id="18" name="Rectángulo redondeado 17"/>
          <p:cNvSpPr/>
          <p:nvPr/>
        </p:nvSpPr>
        <p:spPr>
          <a:xfrm>
            <a:off x="2983705" y="3228738"/>
            <a:ext cx="5898301" cy="29388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s-MX" sz="1600" dirty="0" smtClean="0">
                <a:solidFill>
                  <a:srgbClr val="BC0000"/>
                </a:solidFill>
              </a:rPr>
              <a:t>Proposiciones por invitación a cuando menos tres personas	</a:t>
            </a:r>
            <a:endParaRPr lang="es-MX" sz="1600" dirty="0">
              <a:solidFill>
                <a:srgbClr val="BC0000"/>
              </a:solidFill>
            </a:endParaRPr>
          </a:p>
        </p:txBody>
      </p:sp>
      <p:pic>
        <p:nvPicPr>
          <p:cNvPr id="19" name="Imagen 1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6634" y="1849542"/>
            <a:ext cx="1981790" cy="1492082"/>
          </a:xfrm>
          <a:prstGeom prst="rect">
            <a:avLst/>
          </a:prstGeom>
          <a:ln>
            <a:noFill/>
          </a:ln>
          <a:effectLst>
            <a:outerShdw blurRad="292100" dist="139700" dir="2700000" algn="tl" rotWithShape="0">
              <a:srgbClr val="333333">
                <a:alpha val="65000"/>
              </a:srgbClr>
            </a:outerShdw>
          </a:effectLst>
        </p:spPr>
      </p:pic>
      <p:sp>
        <p:nvSpPr>
          <p:cNvPr id="22" name="Rectángulo redondeado 21"/>
          <p:cNvSpPr/>
          <p:nvPr/>
        </p:nvSpPr>
        <p:spPr>
          <a:xfrm>
            <a:off x="190883" y="985221"/>
            <a:ext cx="8762234" cy="699247"/>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
        <p:nvSpPr>
          <p:cNvPr id="25" name="Título 1"/>
          <p:cNvSpPr>
            <a:spLocks noGrp="1"/>
          </p:cNvSpPr>
          <p:nvPr>
            <p:ph type="title"/>
          </p:nvPr>
        </p:nvSpPr>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spTree>
    <p:extLst>
      <p:ext uri="{BB962C8B-B14F-4D97-AF65-F5344CB8AC3E}">
        <p14:creationId xmlns:p14="http://schemas.microsoft.com/office/powerpoint/2010/main" val="49612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ángulo redondeado 7"/>
              <p:cNvSpPr/>
              <p:nvPr/>
            </p:nvSpPr>
            <p:spPr>
              <a:xfrm>
                <a:off x="121024" y="1102660"/>
                <a:ext cx="7401237" cy="7948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ctrlPr>
                            <a:rPr lang="es-MX" sz="1600" i="1" smtClean="0">
                              <a:latin typeface="Cambria Math"/>
                            </a:rPr>
                          </m:ctrlPr>
                        </m:dPr>
                        <m:e>
                          <m:f>
                            <m:fPr>
                              <m:ctrlPr>
                                <a:rPr lang="es-MX" sz="1600" i="1" smtClean="0">
                                  <a:latin typeface="Cambria Math"/>
                                </a:rPr>
                              </m:ctrlPr>
                            </m:fPr>
                            <m:num>
                              <m:nary>
                                <m:naryPr>
                                  <m:chr m:val="∑"/>
                                  <m:subHide m:val="on"/>
                                  <m:supHide m:val="on"/>
                                  <m:ctrlPr>
                                    <a:rPr lang="es-MX" sz="1600" i="1" smtClean="0">
                                      <a:latin typeface="Cambria Math"/>
                                    </a:rPr>
                                  </m:ctrlPr>
                                </m:naryPr>
                                <m:sub/>
                                <m:sup/>
                                <m:e>
                                  <m:r>
                                    <a:rPr lang="es-ES" sz="1600" b="0" i="1" smtClean="0">
                                      <a:latin typeface="Cambria Math" panose="02040503050406030204" pitchFamily="18" charset="0"/>
                                    </a:rPr>
                                    <m:t>𝑝𝑟𝑜𝑝𝑜𝑟𝑐𝑖𝑜𝑛𝑒𝑠</m:t>
                                  </m:r>
                                  <m:r>
                                    <a:rPr lang="es-ES" sz="1600" b="0" i="1" smtClean="0">
                                      <a:latin typeface="Cambria Math" panose="02040503050406030204" pitchFamily="18" charset="0"/>
                                    </a:rPr>
                                    <m:t> </m:t>
                                  </m:r>
                                  <m:r>
                                    <a:rPr lang="es-ES" sz="1600" b="0" i="1" smtClean="0">
                                      <a:latin typeface="Cambria Math" panose="02040503050406030204" pitchFamily="18" charset="0"/>
                                    </a:rPr>
                                    <m:t>𝑝𝑟𝑒𝑠𝑒𝑛𝑡𝑎𝑑𝑎𝑠</m:t>
                                  </m:r>
                                  <m:r>
                                    <a:rPr lang="es-ES" sz="1600" b="0" i="1" smtClean="0">
                                      <a:latin typeface="Cambria Math" panose="02040503050406030204" pitchFamily="18" charset="0"/>
                                    </a:rPr>
                                    <m:t> </m:t>
                                  </m:r>
                                  <m:r>
                                    <a:rPr lang="es-ES" sz="1600" b="0" i="1" smtClean="0">
                                      <a:latin typeface="Cambria Math" panose="02040503050406030204" pitchFamily="18" charset="0"/>
                                    </a:rPr>
                                    <m:t>𝑒𝑛</m:t>
                                  </m:r>
                                  <m:r>
                                    <a:rPr lang="es-ES" sz="1600" b="0" i="1" smtClean="0">
                                      <a:latin typeface="Cambria Math" panose="02040503050406030204" pitchFamily="18" charset="0"/>
                                    </a:rPr>
                                    <m:t> </m:t>
                                  </m:r>
                                  <m:r>
                                    <a:rPr lang="es-ES" sz="1600" b="0" i="1" smtClean="0">
                                      <a:latin typeface="Cambria Math" panose="02040503050406030204" pitchFamily="18" charset="0"/>
                                    </a:rPr>
                                    <m:t>𝑝𝑟𝑜𝑐𝑒𝑑𝑖𝑚𝑖𝑒𝑛𝑡𝑜𝑠</m:t>
                                  </m:r>
                                  <m:r>
                                    <a:rPr lang="es-ES" sz="1600" b="0" i="1" smtClean="0">
                                      <a:latin typeface="Cambria Math" panose="02040503050406030204" pitchFamily="18" charset="0"/>
                                    </a:rPr>
                                    <m:t> </m:t>
                                  </m:r>
                                  <m:r>
                                    <a:rPr lang="es-ES" sz="1600" b="0" i="1" smtClean="0">
                                      <a:latin typeface="Cambria Math" panose="02040503050406030204" pitchFamily="18" charset="0"/>
                                    </a:rPr>
                                    <m:t>𝑐𝑜𝑚𝑝𝑒𝑡𝑖𝑑𝑜𝑠</m:t>
                                  </m:r>
                                  <m:r>
                                    <a:rPr lang="es-MX" sz="1600" i="1">
                                      <a:latin typeface="Cambria Math" panose="02040503050406030204" pitchFamily="18" charset="0"/>
                                    </a:rPr>
                                    <m:t> </m:t>
                                  </m:r>
                                </m:e>
                              </m:nary>
                            </m:num>
                            <m:den>
                              <m:r>
                                <m:rPr>
                                  <m:nor/>
                                </m:rPr>
                                <a:rPr lang="es-MX" sz="1600" i="1"/>
                                <m:t>No</m:t>
                              </m:r>
                              <m:r>
                                <m:rPr>
                                  <m:nor/>
                                </m:rPr>
                                <a:rPr lang="es-MX" sz="1600" i="1"/>
                                <m:t>. </m:t>
                              </m:r>
                              <m:r>
                                <m:rPr>
                                  <m:nor/>
                                </m:rPr>
                                <a:rPr lang="es-MX" sz="1600" i="1"/>
                                <m:t>total</m:t>
                              </m:r>
                              <m:r>
                                <m:rPr>
                                  <m:nor/>
                                </m:rPr>
                                <a:rPr lang="es-MX" sz="1600" i="1"/>
                                <m:t> </m:t>
                              </m:r>
                              <m:r>
                                <m:rPr>
                                  <m:nor/>
                                </m:rPr>
                                <a:rPr lang="es-MX" sz="1600" i="1"/>
                                <m:t>de</m:t>
                              </m:r>
                              <m:r>
                                <m:rPr>
                                  <m:nor/>
                                </m:rPr>
                                <a:rPr lang="es-MX" sz="1600" i="1"/>
                                <m:t> </m:t>
                              </m:r>
                              <m:r>
                                <m:rPr>
                                  <m:nor/>
                                </m:rPr>
                                <a:rPr lang="es-MX" sz="1600" i="1"/>
                                <m:t>Procedimientos</m:t>
                              </m:r>
                              <m:r>
                                <m:rPr>
                                  <m:nor/>
                                </m:rPr>
                                <a:rPr lang="es-ES" sz="1600" b="0" i="1" smtClean="0"/>
                                <m:t> </m:t>
                              </m:r>
                              <m:r>
                                <m:rPr>
                                  <m:nor/>
                                </m:rPr>
                                <a:rPr lang="es-ES" sz="1600" b="0" i="1" smtClean="0"/>
                                <m:t>compet</m:t>
                              </m:r>
                              <m:r>
                                <a:rPr lang="es-ES" sz="1600" b="0" i="1" smtClean="0">
                                  <a:latin typeface="Cambria Math" panose="02040503050406030204" pitchFamily="18" charset="0"/>
                                </a:rPr>
                                <m:t>𝑖𝑑𝑜𝑠</m:t>
                              </m:r>
                            </m:den>
                          </m:f>
                        </m:e>
                      </m:d>
                      <m:r>
                        <a:rPr lang="es-MX" sz="1600" i="1" smtClean="0">
                          <a:latin typeface="Cambria Math" panose="02040503050406030204" pitchFamily="18" charset="0"/>
                          <a:ea typeface="Cambria Math" panose="02040503050406030204" pitchFamily="18" charset="0"/>
                        </a:rPr>
                        <m:t>×</m:t>
                      </m:r>
                      <m:r>
                        <a:rPr lang="es-MX" sz="1600" b="0" i="1" smtClean="0">
                          <a:latin typeface="Cambria Math" panose="02040503050406030204" pitchFamily="18" charset="0"/>
                          <a:ea typeface="Cambria Math" panose="02040503050406030204" pitchFamily="18" charset="0"/>
                        </a:rPr>
                        <m:t>100</m:t>
                      </m:r>
                    </m:oMath>
                  </m:oMathPara>
                </a14:m>
                <a:endParaRPr lang="es-MX" sz="1600" dirty="0"/>
              </a:p>
            </p:txBody>
          </p:sp>
        </mc:Choice>
        <mc:Fallback xmlns="">
          <p:sp>
            <p:nvSpPr>
              <p:cNvPr id="8" name="Rectángulo redondeado 7"/>
              <p:cNvSpPr>
                <a:spLocks noRot="1" noChangeAspect="1" noMove="1" noResize="1" noEditPoints="1" noAdjustHandles="1" noChangeArrowheads="1" noChangeShapeType="1" noTextEdit="1"/>
              </p:cNvSpPr>
              <p:nvPr/>
            </p:nvSpPr>
            <p:spPr>
              <a:xfrm>
                <a:off x="121024" y="1102660"/>
                <a:ext cx="7401237" cy="794870"/>
              </a:xfrm>
              <a:prstGeom prst="roundRect">
                <a:avLst/>
              </a:prstGeom>
              <a:blipFill rotWithShape="0">
                <a:blip r:embed="rId2"/>
                <a:stretch>
                  <a:fillRect/>
                </a:stretch>
              </a:blipFill>
            </p:spPr>
            <p:txBody>
              <a:bodyPr/>
              <a:lstStyle/>
              <a:p>
                <a:r>
                  <a:rPr lang="es-MX">
                    <a:noFill/>
                  </a:rPr>
                  <a:t> </a:t>
                </a:r>
              </a:p>
            </p:txBody>
          </p:sp>
        </mc:Fallback>
      </mc:AlternateContent>
      <p:sp>
        <p:nvSpPr>
          <p:cNvPr id="3" name="Título 2"/>
          <p:cNvSpPr>
            <a:spLocks noGrp="1"/>
          </p:cNvSpPr>
          <p:nvPr>
            <p:ph type="title"/>
          </p:nvPr>
        </p:nvSpPr>
        <p:spPr/>
        <p:txBody>
          <a:bodyPr/>
          <a:lstStyle/>
          <a:p>
            <a:r>
              <a:rPr lang="es-MX" sz="2400" dirty="0">
                <a:solidFill>
                  <a:srgbClr val="306000"/>
                </a:solidFill>
              </a:rPr>
              <a:t>Porcentaje de procedimientos  de contratación competidos  con posibilidad de recibir proposiciones de manera electrónica</a:t>
            </a:r>
          </a:p>
        </p:txBody>
      </p:sp>
      <p:sp>
        <p:nvSpPr>
          <p:cNvPr id="4" name="Marcador de número de diapositiva 3"/>
          <p:cNvSpPr>
            <a:spLocks noGrp="1"/>
          </p:cNvSpPr>
          <p:nvPr>
            <p:ph type="sldNum" sz="quarter" idx="4"/>
          </p:nvPr>
        </p:nvSpPr>
        <p:spPr/>
        <p:txBody>
          <a:bodyPr/>
          <a:lstStyle/>
          <a:p>
            <a:fld id="{10CA74A8-4905-4CE6-A33F-21473558AE8F}" type="slidenum">
              <a:rPr lang="es-MX" smtClean="0"/>
              <a:pPr/>
              <a:t>26</a:t>
            </a:fld>
            <a:endParaRPr lang="es-MX"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285" y="1207763"/>
            <a:ext cx="482600" cy="482600"/>
          </a:xfrm>
          <a:prstGeom prst="rect">
            <a:avLst/>
          </a:prstGeom>
          <a:ln>
            <a:noFill/>
          </a:ln>
          <a:effectLst>
            <a:outerShdw blurRad="292100" dist="139700" dir="2700000" algn="tl" rotWithShape="0">
              <a:srgbClr val="333333">
                <a:alpha val="65000"/>
              </a:srgbClr>
            </a:outerShdw>
          </a:effectLst>
        </p:spPr>
      </p:pic>
      <p:sp>
        <p:nvSpPr>
          <p:cNvPr id="10" name="Rectángulo redondeado 9"/>
          <p:cNvSpPr/>
          <p:nvPr/>
        </p:nvSpPr>
        <p:spPr>
          <a:xfrm>
            <a:off x="7729324" y="1102660"/>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Porcentaje</a:t>
            </a:r>
            <a:endParaRPr lang="es-MX" sz="1600" b="1" dirty="0"/>
          </a:p>
        </p:txBody>
      </p:sp>
      <p:pic>
        <p:nvPicPr>
          <p:cNvPr id="11" name="Imagen 10"/>
          <p:cNvPicPr>
            <a:picLocks noChangeAspect="1"/>
          </p:cNvPicPr>
          <p:nvPr/>
        </p:nvPicPr>
        <p:blipFill rotWithShape="1">
          <a:blip r:embed="rId4" cstate="email">
            <a:extLst>
              <a:ext uri="{28A0092B-C50C-407E-A947-70E740481C1C}">
                <a14:useLocalDpi xmlns:a14="http://schemas.microsoft.com/office/drawing/2010/main"/>
              </a:ext>
            </a:extLst>
          </a:blip>
          <a:srcRect t="7058" b="2941"/>
          <a:stretch/>
        </p:blipFill>
        <p:spPr>
          <a:xfrm>
            <a:off x="7936386" y="2616543"/>
            <a:ext cx="825738" cy="974642"/>
          </a:xfrm>
          <a:prstGeom prst="rect">
            <a:avLst/>
          </a:prstGeom>
        </p:spPr>
      </p:pic>
      <p:sp>
        <p:nvSpPr>
          <p:cNvPr id="12" name="Rectángulo redondeado 11"/>
          <p:cNvSpPr/>
          <p:nvPr/>
        </p:nvSpPr>
        <p:spPr>
          <a:xfrm>
            <a:off x="7729324" y="2616542"/>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121024" y="2009301"/>
            <a:ext cx="7401238" cy="1002840"/>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smtClean="0"/>
              <a:t>Descripción general:</a:t>
            </a:r>
          </a:p>
          <a:p>
            <a:pPr marL="285750" indent="-285750">
              <a:spcBef>
                <a:spcPts val="300"/>
              </a:spcBef>
              <a:spcAft>
                <a:spcPts val="300"/>
              </a:spcAft>
              <a:buFont typeface="Arial" panose="020B0604020202020204" pitchFamily="34" charset="0"/>
              <a:buChar char="•"/>
            </a:pPr>
            <a:r>
              <a:rPr lang="es-MX" sz="1400" dirty="0" smtClean="0"/>
              <a:t>Número de proposiciones que, en promedio, son presentadas en los procedimientos de contratación competidos: licitaciones públicas e invitación a cuando menos tres (eficacia).</a:t>
            </a:r>
          </a:p>
          <a:p>
            <a:pPr marL="285750" indent="-285750">
              <a:spcBef>
                <a:spcPts val="300"/>
              </a:spcBef>
              <a:spcAft>
                <a:spcPts val="300"/>
              </a:spcAft>
              <a:buFont typeface="Arial" panose="020B0604020202020204" pitchFamily="34" charset="0"/>
              <a:buChar char="•"/>
            </a:pPr>
            <a:r>
              <a:rPr lang="es-ES" sz="1400" dirty="0" smtClean="0"/>
              <a:t>Número de convocados por procedimientos de invitación a cuando meno tres personas.</a:t>
            </a:r>
            <a:endParaRPr lang="es-MX" sz="1400" dirty="0"/>
          </a:p>
        </p:txBody>
      </p:sp>
      <p:sp>
        <p:nvSpPr>
          <p:cNvPr id="15" name="Rectángulo redondeado 14"/>
          <p:cNvSpPr/>
          <p:nvPr/>
        </p:nvSpPr>
        <p:spPr>
          <a:xfrm>
            <a:off x="121024" y="3123912"/>
            <a:ext cx="7502088" cy="3293465"/>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lvl="1">
              <a:spcBef>
                <a:spcPts val="300"/>
              </a:spcBef>
              <a:spcAft>
                <a:spcPts val="300"/>
              </a:spcAft>
            </a:pPr>
            <a:r>
              <a:rPr lang="es-MX" sz="1400" dirty="0"/>
              <a:t>									</a:t>
            </a:r>
          </a:p>
        </p:txBody>
      </p:sp>
      <p:sp>
        <p:nvSpPr>
          <p:cNvPr id="18" name="Rectángulo redondeado 17"/>
          <p:cNvSpPr/>
          <p:nvPr/>
        </p:nvSpPr>
        <p:spPr>
          <a:xfrm>
            <a:off x="7729324" y="4260588"/>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Línea Base:</a:t>
            </a:r>
          </a:p>
          <a:p>
            <a:pPr algn="ctr"/>
            <a:r>
              <a:rPr lang="es-MX" sz="1600" dirty="0" smtClean="0"/>
              <a:t>Área Normativa</a:t>
            </a:r>
            <a:endParaRPr lang="es-MX" sz="1600" dirty="0"/>
          </a:p>
        </p:txBody>
      </p:sp>
      <p:sp>
        <p:nvSpPr>
          <p:cNvPr id="19" name="Rectángulo redondeado 18"/>
          <p:cNvSpPr/>
          <p:nvPr/>
        </p:nvSpPr>
        <p:spPr>
          <a:xfrm>
            <a:off x="7729324" y="5665833"/>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Meta:</a:t>
            </a:r>
          </a:p>
          <a:p>
            <a:pPr algn="ctr"/>
            <a:r>
              <a:rPr lang="es-ES" sz="1600" dirty="0" smtClean="0"/>
              <a:t>Área normativa</a:t>
            </a:r>
            <a:endParaRPr lang="es-MX" sz="1600" dirty="0"/>
          </a:p>
        </p:txBody>
      </p:sp>
      <p:sp>
        <p:nvSpPr>
          <p:cNvPr id="16" name="Rectángulo redondeado 15"/>
          <p:cNvSpPr/>
          <p:nvPr/>
        </p:nvSpPr>
        <p:spPr>
          <a:xfrm>
            <a:off x="7729324" y="2868146"/>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redondeado 19"/>
          <p:cNvSpPr/>
          <p:nvPr/>
        </p:nvSpPr>
        <p:spPr>
          <a:xfrm>
            <a:off x="7729324" y="3109711"/>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p:cNvSpPr/>
          <p:nvPr/>
        </p:nvSpPr>
        <p:spPr>
          <a:xfrm>
            <a:off x="7729324" y="3370840"/>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rot="19400701">
            <a:off x="7857774" y="2893117"/>
            <a:ext cx="982961" cy="400110"/>
          </a:xfrm>
          <a:prstGeom prst="rect">
            <a:avLst/>
          </a:prstGeom>
          <a:noFill/>
          <a:ln>
            <a:noFill/>
          </a:ln>
        </p:spPr>
        <p:txBody>
          <a:bodyPr wrap="none" rtlCol="0">
            <a:spAutoFit/>
          </a:bodyPr>
          <a:lstStyle/>
          <a:p>
            <a:r>
              <a:rPr lang="es-ES" sz="2000" b="1" dirty="0" smtClean="0">
                <a:ln w="22225">
                  <a:solidFill>
                    <a:schemeClr val="accent2"/>
                  </a:solidFill>
                  <a:prstDash val="solid"/>
                </a:ln>
                <a:solidFill>
                  <a:schemeClr val="bg1"/>
                </a:solidFill>
                <a:latin typeface="Arial Black" panose="020B0A04020102020204" pitchFamily="34" charset="0"/>
                <a:cs typeface="Times New Roman" pitchFamily="18" charset="0"/>
              </a:rPr>
              <a:t>Anual</a:t>
            </a:r>
            <a:endParaRPr lang="es-MX" sz="2000" b="1" dirty="0" smtClean="0">
              <a:ln w="22225">
                <a:solidFill>
                  <a:schemeClr val="accent2"/>
                </a:solidFill>
                <a:prstDash val="solid"/>
              </a:ln>
              <a:solidFill>
                <a:schemeClr val="bg1"/>
              </a:solidFill>
              <a:latin typeface="Arial Black" panose="020B0A04020102020204" pitchFamily="34" charset="0"/>
              <a:cs typeface="Times New Roman" pitchFamily="18" charset="0"/>
            </a:endParaRPr>
          </a:p>
        </p:txBody>
      </p:sp>
      <p:graphicFrame>
        <p:nvGraphicFramePr>
          <p:cNvPr id="2" name="Tabla 1"/>
          <p:cNvGraphicFramePr>
            <a:graphicFrameLocks noGrp="1"/>
          </p:cNvGraphicFramePr>
          <p:nvPr>
            <p:extLst/>
          </p:nvPr>
        </p:nvGraphicFramePr>
        <p:xfrm>
          <a:off x="1547664" y="3370840"/>
          <a:ext cx="4464496" cy="2821746"/>
        </p:xfrm>
        <a:graphic>
          <a:graphicData uri="http://schemas.openxmlformats.org/drawingml/2006/table">
            <a:tbl>
              <a:tblPr firstRow="1" firstCol="1" bandRow="1">
                <a:tableStyleId>{0E3FDE45-AF77-4B5C-9715-49D594BDF05E}</a:tableStyleId>
              </a:tblPr>
              <a:tblGrid>
                <a:gridCol w="2232248"/>
                <a:gridCol w="576064"/>
                <a:gridCol w="703935"/>
                <a:gridCol w="952249"/>
              </a:tblGrid>
              <a:tr h="429918">
                <a:tc>
                  <a:txBody>
                    <a:bodyPr/>
                    <a:lstStyle/>
                    <a:p>
                      <a:pPr algn="ctr">
                        <a:spcAft>
                          <a:spcPts val="0"/>
                        </a:spcAft>
                      </a:pPr>
                      <a:r>
                        <a:rPr lang="es-MX" sz="1000" kern="0" dirty="0">
                          <a:effectLst/>
                        </a:rPr>
                        <a:t>Elemento del Indicador</a:t>
                      </a:r>
                      <a:endParaRPr lang="es-MX" sz="105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000" kern="0" dirty="0">
                          <a:effectLst/>
                        </a:rPr>
                        <a:t>Línea base</a:t>
                      </a:r>
                      <a:endParaRPr lang="es-MX" sz="1050" kern="900" dirty="0">
                        <a:effectLst/>
                      </a:endParaRPr>
                    </a:p>
                    <a:p>
                      <a:pPr algn="ctr">
                        <a:spcAft>
                          <a:spcPts val="0"/>
                        </a:spcAft>
                      </a:pPr>
                      <a:r>
                        <a:rPr lang="es-MX" sz="1000" kern="0" dirty="0">
                          <a:effectLst/>
                        </a:rPr>
                        <a:t>2012</a:t>
                      </a:r>
                      <a:endParaRPr lang="es-MX" sz="105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000" kern="0" dirty="0">
                          <a:effectLst/>
                        </a:rPr>
                        <a:t>Meta</a:t>
                      </a:r>
                      <a:endParaRPr lang="es-MX" sz="1050" kern="900" dirty="0">
                        <a:effectLst/>
                      </a:endParaRPr>
                    </a:p>
                    <a:p>
                      <a:pPr algn="ctr">
                        <a:spcAft>
                          <a:spcPts val="0"/>
                        </a:spcAft>
                      </a:pPr>
                      <a:r>
                        <a:rPr lang="es-MX" sz="1000" kern="0" dirty="0">
                          <a:effectLst/>
                        </a:rPr>
                        <a:t>2014</a:t>
                      </a:r>
                      <a:endParaRPr lang="es-MX" sz="105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000" kern="0" dirty="0">
                          <a:effectLst/>
                        </a:rPr>
                        <a:t>Resultado</a:t>
                      </a:r>
                      <a:endParaRPr lang="es-MX" sz="1050" kern="900" dirty="0">
                        <a:effectLst/>
                      </a:endParaRPr>
                    </a:p>
                    <a:p>
                      <a:pPr algn="ctr">
                        <a:spcAft>
                          <a:spcPts val="0"/>
                        </a:spcAft>
                      </a:pPr>
                      <a:r>
                        <a:rPr lang="es-MX" sz="1000" kern="0" dirty="0">
                          <a:effectLst/>
                        </a:rPr>
                        <a:t>2014</a:t>
                      </a:r>
                      <a:endParaRPr lang="es-MX" sz="105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r>
              <a:tr h="859835">
                <a:tc>
                  <a:txBody>
                    <a:bodyPr/>
                    <a:lstStyle/>
                    <a:p>
                      <a:pPr algn="just">
                        <a:spcAft>
                          <a:spcPts val="0"/>
                        </a:spcAft>
                      </a:pPr>
                      <a:r>
                        <a:rPr lang="es-MX" sz="1100" kern="0">
                          <a:effectLst/>
                        </a:rPr>
                        <a:t>Proposiciones por procedimiento de invitación a cuando menos tres personas.</a:t>
                      </a:r>
                      <a:endParaRPr lang="es-MX" sz="12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dirty="0">
                          <a:effectLst/>
                        </a:rPr>
                        <a:t>0.99</a:t>
                      </a:r>
                      <a:endParaRPr lang="es-MX" sz="16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dirty="0">
                          <a:effectLst/>
                        </a:rPr>
                        <a:t>1.66</a:t>
                      </a:r>
                      <a:endParaRPr lang="es-MX" sz="16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dirty="0">
                          <a:effectLst/>
                        </a:rPr>
                        <a:t>3.04</a:t>
                      </a:r>
                      <a:endParaRPr lang="es-MX" sz="16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r>
              <a:tr h="859835">
                <a:tc>
                  <a:txBody>
                    <a:bodyPr/>
                    <a:lstStyle/>
                    <a:p>
                      <a:pPr algn="just">
                        <a:spcAft>
                          <a:spcPts val="0"/>
                        </a:spcAft>
                      </a:pPr>
                      <a:r>
                        <a:rPr lang="es-MX" sz="1100" kern="0" dirty="0">
                          <a:effectLst/>
                        </a:rPr>
                        <a:t>Número de invitados por procedimiento de invitación a cuando menos tres personas.</a:t>
                      </a:r>
                      <a:endParaRPr lang="es-MX" sz="12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a:effectLst/>
                        </a:rPr>
                        <a:t>3.06</a:t>
                      </a:r>
                      <a:endParaRPr lang="es-MX" sz="16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a:effectLst/>
                        </a:rPr>
                        <a:t>4.04</a:t>
                      </a:r>
                      <a:endParaRPr lang="es-MX" sz="16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dirty="0">
                          <a:effectLst/>
                        </a:rPr>
                        <a:t>7.3</a:t>
                      </a:r>
                      <a:endParaRPr lang="es-MX" sz="16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r>
              <a:tr h="644876">
                <a:tc>
                  <a:txBody>
                    <a:bodyPr/>
                    <a:lstStyle/>
                    <a:p>
                      <a:pPr algn="just">
                        <a:spcAft>
                          <a:spcPts val="0"/>
                        </a:spcAft>
                      </a:pPr>
                      <a:r>
                        <a:rPr lang="es-MX" sz="1100" kern="0" dirty="0">
                          <a:effectLst/>
                        </a:rPr>
                        <a:t>Proposiciones por procedimiento de licitación pública</a:t>
                      </a:r>
                      <a:endParaRPr lang="es-MX" sz="12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a:effectLst/>
                        </a:rPr>
                        <a:t>1.94</a:t>
                      </a:r>
                      <a:endParaRPr lang="es-MX" sz="16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a:effectLst/>
                        </a:rPr>
                        <a:t>2.63</a:t>
                      </a:r>
                      <a:endParaRPr lang="es-MX" sz="16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dirty="0">
                          <a:effectLst/>
                        </a:rPr>
                        <a:t>5.43</a:t>
                      </a:r>
                      <a:endParaRPr lang="es-MX" sz="16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1472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ángulo redondeado 7"/>
              <p:cNvSpPr/>
              <p:nvPr/>
            </p:nvSpPr>
            <p:spPr>
              <a:xfrm>
                <a:off x="121024" y="1102660"/>
                <a:ext cx="7401237" cy="7948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ctrlPr>
                            <a:rPr lang="es-MX" sz="1600" i="1" smtClean="0">
                              <a:latin typeface="Cambria Math"/>
                            </a:rPr>
                          </m:ctrlPr>
                        </m:dPr>
                        <m:e>
                          <m:f>
                            <m:fPr>
                              <m:ctrlPr>
                                <a:rPr lang="es-MX" sz="1600" i="1" smtClean="0">
                                  <a:latin typeface="Cambria Math"/>
                                </a:rPr>
                              </m:ctrlPr>
                            </m:fPr>
                            <m:num>
                              <m:nary>
                                <m:naryPr>
                                  <m:chr m:val="∑"/>
                                  <m:subHide m:val="on"/>
                                  <m:supHide m:val="on"/>
                                  <m:ctrlPr>
                                    <a:rPr lang="es-MX" sz="1600" i="1" smtClean="0">
                                      <a:latin typeface="Cambria Math"/>
                                    </a:rPr>
                                  </m:ctrlPr>
                                </m:naryPr>
                                <m:sub/>
                                <m:sup/>
                                <m:e>
                                  <m:r>
                                    <a:rPr lang="es-MX" sz="1600" i="1">
                                      <a:latin typeface="Cambria Math" panose="02040503050406030204" pitchFamily="18" charset="0"/>
                                    </a:rPr>
                                    <m:t>𝑃𝑟𝑜𝑐𝑒𝑑𝑖𝑚𝑖𝑒𝑛𝑡𝑜𝑠</m:t>
                                  </m:r>
                                  <m:r>
                                    <a:rPr lang="es-MX" sz="1600" i="1">
                                      <a:latin typeface="Cambria Math" panose="02040503050406030204" pitchFamily="18" charset="0"/>
                                    </a:rPr>
                                    <m:t> </m:t>
                                  </m:r>
                                  <m:r>
                                    <a:rPr lang="es-MX" sz="1600" i="1">
                                      <a:latin typeface="Cambria Math" panose="02040503050406030204" pitchFamily="18" charset="0"/>
                                    </a:rPr>
                                    <m:t>𝑑𝑒</m:t>
                                  </m:r>
                                  <m:r>
                                    <a:rPr lang="es-MX" sz="1600" i="1">
                                      <a:latin typeface="Cambria Math" panose="02040503050406030204" pitchFamily="18" charset="0"/>
                                    </a:rPr>
                                    <m:t> </m:t>
                                  </m:r>
                                  <m:r>
                                    <a:rPr lang="es-MX" sz="1600" i="1">
                                      <a:latin typeface="Cambria Math" panose="02040503050406030204" pitchFamily="18" charset="0"/>
                                    </a:rPr>
                                    <m:t>𝑐𝑜𝑛𝑡𝑟𝑎𝑡𝑎𝑐𝑖</m:t>
                                  </m:r>
                                  <m:r>
                                    <a:rPr lang="es-MX" sz="1600" i="1">
                                      <a:latin typeface="Cambria Math" panose="02040503050406030204" pitchFamily="18" charset="0"/>
                                    </a:rPr>
                                    <m:t>ó</m:t>
                                  </m:r>
                                  <m:r>
                                    <a:rPr lang="es-MX" sz="1600" i="1">
                                      <a:latin typeface="Cambria Math" panose="02040503050406030204" pitchFamily="18" charset="0"/>
                                    </a:rPr>
                                    <m:t>𝑛</m:t>
                                  </m:r>
                                  <m:r>
                                    <a:rPr lang="es-MX" sz="1600" i="1">
                                      <a:latin typeface="Cambria Math" panose="02040503050406030204" pitchFamily="18" charset="0"/>
                                    </a:rPr>
                                    <m:t> </m:t>
                                  </m:r>
                                  <m:r>
                                    <a:rPr lang="es-MX" sz="1600" i="1">
                                      <a:latin typeface="Cambria Math" panose="02040503050406030204" pitchFamily="18" charset="0"/>
                                    </a:rPr>
                                    <m:t>𝑒𝑙𝑒𝑐𝑡𝑟</m:t>
                                  </m:r>
                                  <m:r>
                                    <a:rPr lang="es-MX" sz="1600" i="1">
                                      <a:latin typeface="Cambria Math" panose="02040503050406030204" pitchFamily="18" charset="0"/>
                                    </a:rPr>
                                    <m:t>ó</m:t>
                                  </m:r>
                                  <m:r>
                                    <a:rPr lang="es-MX" sz="1600" i="1">
                                      <a:latin typeface="Cambria Math" panose="02040503050406030204" pitchFamily="18" charset="0"/>
                                    </a:rPr>
                                    <m:t>𝑛𝑖𝑐𝑜𝑠</m:t>
                                  </m:r>
                                  <m:r>
                                    <a:rPr lang="es-MX" sz="1600" i="1">
                                      <a:latin typeface="Cambria Math" panose="02040503050406030204" pitchFamily="18" charset="0"/>
                                    </a:rPr>
                                    <m:t> </m:t>
                                  </m:r>
                                  <m:r>
                                    <a:rPr lang="es-MX" sz="1600" i="1">
                                      <a:latin typeface="Cambria Math" panose="02040503050406030204" pitchFamily="18" charset="0"/>
                                    </a:rPr>
                                    <m:t>𝑦</m:t>
                                  </m:r>
                                  <m:r>
                                    <a:rPr lang="es-MX" sz="1600" i="1">
                                      <a:latin typeface="Cambria Math" panose="02040503050406030204" pitchFamily="18" charset="0"/>
                                    </a:rPr>
                                    <m:t> </m:t>
                                  </m:r>
                                  <m:r>
                                    <a:rPr lang="es-MX" sz="1600" i="1">
                                      <a:latin typeface="Cambria Math" panose="02040503050406030204" pitchFamily="18" charset="0"/>
                                    </a:rPr>
                                    <m:t>𝑚𝑖𝑥𝑡𝑜𝑠</m:t>
                                  </m:r>
                                </m:e>
                              </m:nary>
                            </m:num>
                            <m:den>
                              <m:r>
                                <m:rPr>
                                  <m:nor/>
                                </m:rPr>
                                <a:rPr lang="es-MX" sz="1600" i="1"/>
                                <m:t>No</m:t>
                              </m:r>
                              <m:r>
                                <m:rPr>
                                  <m:nor/>
                                </m:rPr>
                                <a:rPr lang="es-MX" sz="1600" i="1"/>
                                <m:t>. </m:t>
                              </m:r>
                              <m:r>
                                <m:rPr>
                                  <m:nor/>
                                </m:rPr>
                                <a:rPr lang="es-MX" sz="1600" i="1"/>
                                <m:t>total</m:t>
                              </m:r>
                              <m:r>
                                <m:rPr>
                                  <m:nor/>
                                </m:rPr>
                                <a:rPr lang="es-MX" sz="1600" i="1"/>
                                <m:t> </m:t>
                              </m:r>
                              <m:r>
                                <m:rPr>
                                  <m:nor/>
                                </m:rPr>
                                <a:rPr lang="es-MX" sz="1600" i="1"/>
                                <m:t>de</m:t>
                              </m:r>
                              <m:r>
                                <m:rPr>
                                  <m:nor/>
                                </m:rPr>
                                <a:rPr lang="es-MX" sz="1600" i="1"/>
                                <m:t> </m:t>
                              </m:r>
                              <m:r>
                                <m:rPr>
                                  <m:nor/>
                                </m:rPr>
                                <a:rPr lang="es-MX" sz="1600" i="1"/>
                                <m:t>Procedimientos</m:t>
                              </m:r>
                            </m:den>
                          </m:f>
                        </m:e>
                      </m:d>
                      <m:r>
                        <a:rPr lang="es-MX" sz="1600" i="1" smtClean="0">
                          <a:latin typeface="Cambria Math" panose="02040503050406030204" pitchFamily="18" charset="0"/>
                          <a:ea typeface="Cambria Math" panose="02040503050406030204" pitchFamily="18" charset="0"/>
                        </a:rPr>
                        <m:t>×</m:t>
                      </m:r>
                      <m:r>
                        <a:rPr lang="es-MX" sz="1600" b="0" i="1" smtClean="0">
                          <a:latin typeface="Cambria Math" panose="02040503050406030204" pitchFamily="18" charset="0"/>
                          <a:ea typeface="Cambria Math" panose="02040503050406030204" pitchFamily="18" charset="0"/>
                        </a:rPr>
                        <m:t>100</m:t>
                      </m:r>
                    </m:oMath>
                  </m:oMathPara>
                </a14:m>
                <a:endParaRPr lang="es-MX" sz="1600" dirty="0"/>
              </a:p>
            </p:txBody>
          </p:sp>
        </mc:Choice>
        <mc:Fallback xmlns="">
          <p:sp>
            <p:nvSpPr>
              <p:cNvPr id="8" name="Rectángulo redondeado 7"/>
              <p:cNvSpPr>
                <a:spLocks noRot="1" noChangeAspect="1" noMove="1" noResize="1" noEditPoints="1" noAdjustHandles="1" noChangeArrowheads="1" noChangeShapeType="1" noTextEdit="1"/>
              </p:cNvSpPr>
              <p:nvPr/>
            </p:nvSpPr>
            <p:spPr>
              <a:xfrm>
                <a:off x="121024" y="1102660"/>
                <a:ext cx="7401237" cy="794870"/>
              </a:xfrm>
              <a:prstGeom prst="roundRect">
                <a:avLst/>
              </a:prstGeom>
              <a:blipFill rotWithShape="0">
                <a:blip r:embed="rId2"/>
                <a:stretch>
                  <a:fillRect/>
                </a:stretch>
              </a:blipFill>
            </p:spPr>
            <p:txBody>
              <a:bodyPr/>
              <a:lstStyle/>
              <a:p>
                <a:r>
                  <a:rPr lang="es-MX">
                    <a:noFill/>
                  </a:rPr>
                  <a:t> </a:t>
                </a:r>
              </a:p>
            </p:txBody>
          </p:sp>
        </mc:Fallback>
      </mc:AlternateContent>
      <p:sp>
        <p:nvSpPr>
          <p:cNvPr id="3" name="Título 2"/>
          <p:cNvSpPr>
            <a:spLocks noGrp="1"/>
          </p:cNvSpPr>
          <p:nvPr>
            <p:ph type="title"/>
          </p:nvPr>
        </p:nvSpPr>
        <p:spPr/>
        <p:txBody>
          <a:bodyPr/>
          <a:lstStyle/>
          <a:p>
            <a:r>
              <a:rPr lang="es-MX" sz="2400" dirty="0">
                <a:solidFill>
                  <a:srgbClr val="306000"/>
                </a:solidFill>
              </a:rPr>
              <a:t>Porcentaje de procedimientos  de contratación competidos  con posibilidad de recibir proposiciones de manera electrónica</a:t>
            </a:r>
          </a:p>
        </p:txBody>
      </p:sp>
      <p:sp>
        <p:nvSpPr>
          <p:cNvPr id="4" name="Marcador de número de diapositiva 3"/>
          <p:cNvSpPr>
            <a:spLocks noGrp="1"/>
          </p:cNvSpPr>
          <p:nvPr>
            <p:ph type="sldNum" sz="quarter" idx="4"/>
          </p:nvPr>
        </p:nvSpPr>
        <p:spPr/>
        <p:txBody>
          <a:bodyPr/>
          <a:lstStyle/>
          <a:p>
            <a:fld id="{10CA74A8-4905-4CE6-A33F-21473558AE8F}" type="slidenum">
              <a:rPr lang="es-MX" smtClean="0"/>
              <a:pPr/>
              <a:t>27</a:t>
            </a:fld>
            <a:endParaRPr lang="es-MX"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285" y="1207763"/>
            <a:ext cx="482600" cy="482600"/>
          </a:xfrm>
          <a:prstGeom prst="rect">
            <a:avLst/>
          </a:prstGeom>
          <a:ln>
            <a:noFill/>
          </a:ln>
          <a:effectLst>
            <a:outerShdw blurRad="292100" dist="139700" dir="2700000" algn="tl" rotWithShape="0">
              <a:srgbClr val="333333">
                <a:alpha val="65000"/>
              </a:srgbClr>
            </a:outerShdw>
          </a:effectLst>
        </p:spPr>
      </p:pic>
      <p:sp>
        <p:nvSpPr>
          <p:cNvPr id="10" name="Rectángulo redondeado 9"/>
          <p:cNvSpPr/>
          <p:nvPr/>
        </p:nvSpPr>
        <p:spPr>
          <a:xfrm>
            <a:off x="7729324" y="1102660"/>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Porcentaje</a:t>
            </a:r>
            <a:endParaRPr lang="es-MX" sz="1600" b="1" dirty="0"/>
          </a:p>
        </p:txBody>
      </p:sp>
      <p:pic>
        <p:nvPicPr>
          <p:cNvPr id="11" name="Imagen 10"/>
          <p:cNvPicPr>
            <a:picLocks noChangeAspect="1"/>
          </p:cNvPicPr>
          <p:nvPr/>
        </p:nvPicPr>
        <p:blipFill rotWithShape="1">
          <a:blip r:embed="rId4" cstate="email">
            <a:extLst>
              <a:ext uri="{28A0092B-C50C-407E-A947-70E740481C1C}">
                <a14:useLocalDpi xmlns:a14="http://schemas.microsoft.com/office/drawing/2010/main"/>
              </a:ext>
            </a:extLst>
          </a:blip>
          <a:srcRect t="7058" b="2941"/>
          <a:stretch/>
        </p:blipFill>
        <p:spPr>
          <a:xfrm>
            <a:off x="7936386" y="2616543"/>
            <a:ext cx="825738" cy="974642"/>
          </a:xfrm>
          <a:prstGeom prst="rect">
            <a:avLst/>
          </a:prstGeom>
        </p:spPr>
      </p:pic>
      <p:sp>
        <p:nvSpPr>
          <p:cNvPr id="12" name="Rectángulo redondeado 11"/>
          <p:cNvSpPr/>
          <p:nvPr/>
        </p:nvSpPr>
        <p:spPr>
          <a:xfrm>
            <a:off x="7729324" y="2616542"/>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121024" y="2009301"/>
            <a:ext cx="7401238" cy="1002840"/>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smtClean="0"/>
              <a:t>Descripción general:</a:t>
            </a:r>
          </a:p>
          <a:p>
            <a:pPr marL="285750" indent="-285750">
              <a:spcBef>
                <a:spcPts val="300"/>
              </a:spcBef>
              <a:spcAft>
                <a:spcPts val="300"/>
              </a:spcAft>
              <a:buFont typeface="Arial" panose="020B0604020202020204" pitchFamily="34" charset="0"/>
              <a:buChar char="•"/>
            </a:pPr>
            <a:r>
              <a:rPr lang="es-MX" sz="1400" dirty="0"/>
              <a:t>Cuantificar en términos relativos los procedimientos de contratación con posibilidades de recibir proposiciones de manera </a:t>
            </a:r>
            <a:r>
              <a:rPr lang="es-MX" sz="1400" dirty="0" smtClean="0"/>
              <a:t>electrónica.</a:t>
            </a:r>
            <a:endParaRPr lang="es-MX" sz="1400" dirty="0"/>
          </a:p>
        </p:txBody>
      </p:sp>
      <p:sp>
        <p:nvSpPr>
          <p:cNvPr id="15" name="Rectángulo redondeado 14"/>
          <p:cNvSpPr/>
          <p:nvPr/>
        </p:nvSpPr>
        <p:spPr>
          <a:xfrm>
            <a:off x="121024" y="3123913"/>
            <a:ext cx="7401238" cy="1931546"/>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a:t>Comentarios adicionales:</a:t>
            </a:r>
          </a:p>
          <a:p>
            <a:pPr marL="285750" indent="-285750">
              <a:spcBef>
                <a:spcPts val="300"/>
              </a:spcBef>
              <a:spcAft>
                <a:spcPts val="300"/>
              </a:spcAft>
              <a:buFont typeface="Arial" panose="020B0604020202020204" pitchFamily="34" charset="0"/>
              <a:buChar char="•"/>
            </a:pPr>
            <a:r>
              <a:rPr lang="es-MX" sz="1400" dirty="0"/>
              <a:t>Cada Dependencia o Entidad deberá comprometerse de que al menos el 80% de sus procedimientos de contratación competidos se realicen por medios </a:t>
            </a:r>
            <a:r>
              <a:rPr lang="es-MX" sz="1400" dirty="0" smtClean="0"/>
              <a:t>electrónicos:</a:t>
            </a:r>
          </a:p>
          <a:p>
            <a:pPr marL="742950" lvl="1" indent="-285750">
              <a:spcBef>
                <a:spcPts val="300"/>
              </a:spcBef>
              <a:spcAft>
                <a:spcPts val="300"/>
              </a:spcAft>
              <a:buFont typeface="Arial" panose="020B0604020202020204" pitchFamily="34" charset="0"/>
              <a:buChar char="•"/>
            </a:pPr>
            <a:r>
              <a:rPr lang="es-MX" sz="1400" dirty="0" smtClean="0"/>
              <a:t>Licitación </a:t>
            </a:r>
            <a:r>
              <a:rPr lang="es-MX" sz="1400" dirty="0"/>
              <a:t>pública </a:t>
            </a:r>
            <a:endParaRPr lang="es-MX" sz="1400" dirty="0" smtClean="0"/>
          </a:p>
          <a:p>
            <a:pPr marL="742950" lvl="1" indent="-285750">
              <a:spcBef>
                <a:spcPts val="300"/>
              </a:spcBef>
              <a:spcAft>
                <a:spcPts val="300"/>
              </a:spcAft>
              <a:buFont typeface="Arial" panose="020B0604020202020204" pitchFamily="34" charset="0"/>
              <a:buChar char="•"/>
            </a:pPr>
            <a:r>
              <a:rPr lang="es-MX" sz="1400" dirty="0" smtClean="0"/>
              <a:t>Invitación </a:t>
            </a:r>
            <a:r>
              <a:rPr lang="es-MX" sz="1400" dirty="0"/>
              <a:t>a cuando menos tres </a:t>
            </a:r>
            <a:r>
              <a:rPr lang="es-MX" sz="1400" dirty="0" smtClean="0"/>
              <a:t>personas.</a:t>
            </a:r>
            <a:r>
              <a:rPr lang="es-MX" sz="1400" dirty="0"/>
              <a:t>									</a:t>
            </a:r>
          </a:p>
        </p:txBody>
      </p:sp>
      <p:sp>
        <p:nvSpPr>
          <p:cNvPr id="17" name="Rectángulo redondeado 16"/>
          <p:cNvSpPr/>
          <p:nvPr/>
        </p:nvSpPr>
        <p:spPr>
          <a:xfrm>
            <a:off x="121024" y="5167231"/>
            <a:ext cx="7401238" cy="1367281"/>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smtClean="0"/>
              <a:t>Documentos:</a:t>
            </a:r>
            <a:endParaRPr lang="es-MX" sz="1400" b="1" dirty="0"/>
          </a:p>
          <a:p>
            <a:pPr marL="285750" indent="-285750">
              <a:spcBef>
                <a:spcPts val="300"/>
              </a:spcBef>
              <a:spcAft>
                <a:spcPts val="300"/>
              </a:spcAft>
              <a:buFont typeface="Arial" panose="020B0604020202020204" pitchFamily="34" charset="0"/>
              <a:buChar char="•"/>
            </a:pPr>
            <a:r>
              <a:rPr lang="es-MX" sz="1400" i="1" dirty="0" smtClean="0"/>
              <a:t>No aplica</a:t>
            </a:r>
            <a:r>
              <a:rPr lang="es-MX" sz="1400" b="1" i="1" dirty="0"/>
              <a:t>		</a:t>
            </a:r>
          </a:p>
        </p:txBody>
      </p:sp>
      <p:sp>
        <p:nvSpPr>
          <p:cNvPr id="18" name="Rectángulo redondeado 17"/>
          <p:cNvSpPr/>
          <p:nvPr/>
        </p:nvSpPr>
        <p:spPr>
          <a:xfrm>
            <a:off x="7729324" y="4260588"/>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Línea Base:</a:t>
            </a:r>
          </a:p>
          <a:p>
            <a:pPr algn="ctr"/>
            <a:r>
              <a:rPr lang="es-MX" sz="1600" dirty="0" smtClean="0"/>
              <a:t>Área Normativa</a:t>
            </a:r>
            <a:endParaRPr lang="es-MX" sz="1600" dirty="0"/>
          </a:p>
        </p:txBody>
      </p:sp>
      <p:sp>
        <p:nvSpPr>
          <p:cNvPr id="19" name="Rectángulo redondeado 18"/>
          <p:cNvSpPr/>
          <p:nvPr/>
        </p:nvSpPr>
        <p:spPr>
          <a:xfrm>
            <a:off x="7729324" y="5665833"/>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Meta:</a:t>
            </a:r>
          </a:p>
          <a:p>
            <a:pPr algn="ctr"/>
            <a:r>
              <a:rPr lang="es-MX" sz="1600" dirty="0" smtClean="0"/>
              <a:t>Institución</a:t>
            </a:r>
            <a:endParaRPr lang="es-MX" sz="1600" dirty="0"/>
          </a:p>
        </p:txBody>
      </p:sp>
      <p:sp>
        <p:nvSpPr>
          <p:cNvPr id="16" name="Rectángulo redondeado 15"/>
          <p:cNvSpPr/>
          <p:nvPr/>
        </p:nvSpPr>
        <p:spPr>
          <a:xfrm>
            <a:off x="7729324" y="2868146"/>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redondeado 19"/>
          <p:cNvSpPr/>
          <p:nvPr/>
        </p:nvSpPr>
        <p:spPr>
          <a:xfrm>
            <a:off x="7729324" y="3109711"/>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p:cNvSpPr/>
          <p:nvPr/>
        </p:nvSpPr>
        <p:spPr>
          <a:xfrm>
            <a:off x="7729324" y="3370840"/>
            <a:ext cx="1239863" cy="261129"/>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rot="19400701">
            <a:off x="7533295" y="2893117"/>
            <a:ext cx="1631922" cy="400110"/>
          </a:xfrm>
          <a:prstGeom prst="rect">
            <a:avLst/>
          </a:prstGeom>
          <a:noFill/>
          <a:ln>
            <a:noFill/>
          </a:ln>
        </p:spPr>
        <p:txBody>
          <a:bodyPr wrap="none" rtlCol="0">
            <a:spAutoFit/>
          </a:bodyPr>
          <a:lstStyle/>
          <a:p>
            <a:r>
              <a:rPr lang="es-MX" sz="2000" b="1" dirty="0" smtClean="0">
                <a:ln w="22225">
                  <a:solidFill>
                    <a:schemeClr val="accent2"/>
                  </a:solidFill>
                  <a:prstDash val="solid"/>
                </a:ln>
                <a:solidFill>
                  <a:schemeClr val="bg1"/>
                </a:solidFill>
                <a:latin typeface="Arial Black" panose="020B0A04020102020204" pitchFamily="34" charset="0"/>
                <a:cs typeface="Times New Roman" pitchFamily="18" charset="0"/>
              </a:rPr>
              <a:t>Trimestral</a:t>
            </a:r>
          </a:p>
        </p:txBody>
      </p:sp>
    </p:spTree>
    <p:extLst>
      <p:ext uri="{BB962C8B-B14F-4D97-AF65-F5344CB8AC3E}">
        <p14:creationId xmlns:p14="http://schemas.microsoft.com/office/powerpoint/2010/main" val="255850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ángulo redondeado 7"/>
              <p:cNvSpPr/>
              <p:nvPr/>
            </p:nvSpPr>
            <p:spPr>
              <a:xfrm>
                <a:off x="121024" y="1102660"/>
                <a:ext cx="7401237" cy="7948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ctrlPr>
                            <a:rPr lang="es-MX" sz="1600" i="1" smtClean="0">
                              <a:latin typeface="Cambria Math"/>
                            </a:rPr>
                          </m:ctrlPr>
                        </m:dPr>
                        <m:e>
                          <m:f>
                            <m:fPr>
                              <m:ctrlPr>
                                <a:rPr lang="es-MX" sz="1600" i="1" smtClean="0">
                                  <a:latin typeface="Cambria Math"/>
                                </a:rPr>
                              </m:ctrlPr>
                            </m:fPr>
                            <m:num>
                              <m:eqArr>
                                <m:eqArrPr>
                                  <m:ctrlPr>
                                    <a:rPr lang="es-MX" sz="1600" i="1">
                                      <a:latin typeface="Cambria Math"/>
                                    </a:rPr>
                                  </m:ctrlPr>
                                </m:eqArrPr>
                                <m:e>
                                  <m:r>
                                    <m:rPr>
                                      <m:nor/>
                                    </m:rPr>
                                    <a:rPr lang="es-MX" sz="1600" i="1"/>
                                    <m:t>N</m:t>
                                  </m:r>
                                  <m:r>
                                    <m:rPr>
                                      <m:nor/>
                                    </m:rPr>
                                    <a:rPr lang="es-MX" sz="1600" i="1"/>
                                    <m:t>ú</m:t>
                                  </m:r>
                                  <m:r>
                                    <m:rPr>
                                      <m:nor/>
                                    </m:rPr>
                                    <a:rPr lang="es-MX" sz="1600" i="1"/>
                                    <m:t>mero</m:t>
                                  </m:r>
                                  <m:r>
                                    <m:rPr>
                                      <m:nor/>
                                    </m:rPr>
                                    <a:rPr lang="es-MX" sz="1600" i="1"/>
                                    <m:t> </m:t>
                                  </m:r>
                                  <m:r>
                                    <m:rPr>
                                      <m:nor/>
                                    </m:rPr>
                                    <a:rPr lang="es-MX" sz="1600" i="1"/>
                                    <m:t>de</m:t>
                                  </m:r>
                                  <m:r>
                                    <m:rPr>
                                      <m:nor/>
                                    </m:rPr>
                                    <a:rPr lang="es-MX" sz="1600" i="1"/>
                                    <m:t> </m:t>
                                  </m:r>
                                  <m:r>
                                    <m:rPr>
                                      <m:nor/>
                                    </m:rPr>
                                    <a:rPr lang="es-MX" sz="1600" i="1"/>
                                    <m:t>procedimientos</m:t>
                                  </m:r>
                                  <m:r>
                                    <m:rPr>
                                      <m:nor/>
                                    </m:rPr>
                                    <a:rPr lang="es-MX" sz="1600" i="1"/>
                                    <m:t> </m:t>
                                  </m:r>
                                  <m:r>
                                    <m:rPr>
                                      <m:nor/>
                                    </m:rPr>
                                    <a:rPr lang="es-MX" sz="1600" i="1"/>
                                    <m:t>de</m:t>
                                  </m:r>
                                  <m:r>
                                    <m:rPr>
                                      <m:nor/>
                                    </m:rPr>
                                    <a:rPr lang="es-MX" sz="1600" i="1"/>
                                    <m:t> </m:t>
                                  </m:r>
                                  <m:r>
                                    <m:rPr>
                                      <m:nor/>
                                    </m:rPr>
                                    <a:rPr lang="es-MX" sz="1600" i="1"/>
                                    <m:t>contrataci</m:t>
                                  </m:r>
                                  <m:r>
                                    <m:rPr>
                                      <m:nor/>
                                    </m:rPr>
                                    <a:rPr lang="es-MX" sz="1600" i="1"/>
                                    <m:t>ó</m:t>
                                  </m:r>
                                  <m:r>
                                    <m:rPr>
                                      <m:nor/>
                                    </m:rPr>
                                    <a:rPr lang="es-MX" sz="1600" i="1"/>
                                    <m:t>n</m:t>
                                  </m:r>
                                  <m:r>
                                    <m:rPr>
                                      <m:nor/>
                                    </m:rPr>
                                    <a:rPr lang="es-MX" sz="1600" i="1"/>
                                    <m:t> </m:t>
                                  </m:r>
                                </m:e>
                                <m:e>
                                  <m:r>
                                    <m:rPr>
                                      <m:nor/>
                                    </m:rPr>
                                    <a:rPr lang="es-MX" sz="1600" i="1"/>
                                    <m:t>bajo</m:t>
                                  </m:r>
                                  <m:r>
                                    <m:rPr>
                                      <m:nor/>
                                    </m:rPr>
                                    <a:rPr lang="es-MX" sz="1600" i="1"/>
                                    <m:t> </m:t>
                                  </m:r>
                                  <m:r>
                                    <m:rPr>
                                      <m:nor/>
                                    </m:rPr>
                                    <a:rPr lang="es-MX" sz="1600" i="1"/>
                                    <m:t>alguna</m:t>
                                  </m:r>
                                  <m:r>
                                    <m:rPr>
                                      <m:nor/>
                                    </m:rPr>
                                    <a:rPr lang="es-MX" sz="1600" i="1"/>
                                    <m:t> </m:t>
                                  </m:r>
                                  <m:r>
                                    <m:rPr>
                                      <m:nor/>
                                    </m:rPr>
                                    <a:rPr lang="es-MX" sz="1600" i="1"/>
                                    <m:t>estrategia</m:t>
                                  </m:r>
                                  <m:r>
                                    <m:rPr>
                                      <m:nor/>
                                    </m:rPr>
                                    <a:rPr lang="es-MX" sz="1600" i="1"/>
                                    <m:t> </m:t>
                                  </m:r>
                                  <m:r>
                                    <m:rPr>
                                      <m:nor/>
                                    </m:rPr>
                                    <a:rPr lang="es-MX" sz="1600" i="1"/>
                                    <m:t>de</m:t>
                                  </m:r>
                                  <m:r>
                                    <m:rPr>
                                      <m:nor/>
                                    </m:rPr>
                                    <a:rPr lang="es-MX" sz="1600" i="1"/>
                                    <m:t> </m:t>
                                  </m:r>
                                  <m:r>
                                    <m:rPr>
                                      <m:nor/>
                                    </m:rPr>
                                    <a:rPr lang="es-MX" sz="1600" i="1"/>
                                    <m:t>contrataci</m:t>
                                  </m:r>
                                  <m:r>
                                    <m:rPr>
                                      <m:nor/>
                                    </m:rPr>
                                    <a:rPr lang="es-MX" sz="1600" i="1"/>
                                    <m:t>ó</m:t>
                                  </m:r>
                                  <m:r>
                                    <m:rPr>
                                      <m:nor/>
                                    </m:rPr>
                                    <a:rPr lang="es-MX" sz="1600" i="1"/>
                                    <m:t>n</m:t>
                                  </m:r>
                                </m:e>
                              </m:eqArr>
                            </m:num>
                            <m:den>
                              <m:r>
                                <a:rPr lang="es-MX" sz="1600" b="0" i="1" smtClean="0">
                                  <a:latin typeface="Cambria Math" panose="02040503050406030204" pitchFamily="18" charset="0"/>
                                </a:rPr>
                                <m:t>2 </m:t>
                              </m:r>
                              <m:r>
                                <a:rPr lang="es-MX" sz="1600" b="0" i="1" smtClean="0">
                                  <a:latin typeface="Cambria Math" panose="02040503050406030204" pitchFamily="18" charset="0"/>
                                </a:rPr>
                                <m:t>𝑒𝑠𝑡𝑟𝑎𝑡𝑒𝑔𝑖𝑎𝑠</m:t>
                              </m:r>
                            </m:den>
                          </m:f>
                        </m:e>
                      </m:d>
                    </m:oMath>
                  </m:oMathPara>
                </a14:m>
                <a:endParaRPr lang="es-MX" sz="1600" dirty="0"/>
              </a:p>
            </p:txBody>
          </p:sp>
        </mc:Choice>
        <mc:Fallback xmlns="">
          <p:sp>
            <p:nvSpPr>
              <p:cNvPr id="8" name="Rectángulo redondeado 7"/>
              <p:cNvSpPr>
                <a:spLocks noRot="1" noChangeAspect="1" noMove="1" noResize="1" noEditPoints="1" noAdjustHandles="1" noChangeArrowheads="1" noChangeShapeType="1" noTextEdit="1"/>
              </p:cNvSpPr>
              <p:nvPr/>
            </p:nvSpPr>
            <p:spPr>
              <a:xfrm>
                <a:off x="121024" y="1102660"/>
                <a:ext cx="7401237" cy="794870"/>
              </a:xfrm>
              <a:prstGeom prst="roundRect">
                <a:avLst/>
              </a:prstGeom>
              <a:blipFill rotWithShape="0">
                <a:blip r:embed="rId2"/>
                <a:stretch>
                  <a:fillRect/>
                </a:stretch>
              </a:blipFill>
            </p:spPr>
            <p:txBody>
              <a:bodyPr/>
              <a:lstStyle/>
              <a:p>
                <a:r>
                  <a:rPr lang="es-MX">
                    <a:noFill/>
                  </a:rPr>
                  <a:t> </a:t>
                </a:r>
              </a:p>
            </p:txBody>
          </p:sp>
        </mc:Fallback>
      </mc:AlternateContent>
      <p:sp>
        <p:nvSpPr>
          <p:cNvPr id="3" name="Título 2"/>
          <p:cNvSpPr>
            <a:spLocks noGrp="1"/>
          </p:cNvSpPr>
          <p:nvPr>
            <p:ph type="title"/>
          </p:nvPr>
        </p:nvSpPr>
        <p:spPr/>
        <p:txBody>
          <a:bodyPr/>
          <a:lstStyle/>
          <a:p>
            <a:r>
              <a:rPr lang="es-MX" sz="2400" dirty="0">
                <a:solidFill>
                  <a:srgbClr val="306000"/>
                </a:solidFill>
              </a:rPr>
              <a:t>Índice de Estrategias de Contratación instrumentadas </a:t>
            </a:r>
          </a:p>
        </p:txBody>
      </p:sp>
      <p:sp>
        <p:nvSpPr>
          <p:cNvPr id="4" name="Marcador de número de diapositiva 3"/>
          <p:cNvSpPr>
            <a:spLocks noGrp="1"/>
          </p:cNvSpPr>
          <p:nvPr>
            <p:ph type="sldNum" sz="quarter" idx="4"/>
          </p:nvPr>
        </p:nvSpPr>
        <p:spPr/>
        <p:txBody>
          <a:bodyPr/>
          <a:lstStyle/>
          <a:p>
            <a:fld id="{10CA74A8-4905-4CE6-A33F-21473558AE8F}" type="slidenum">
              <a:rPr lang="es-MX" smtClean="0"/>
              <a:pPr/>
              <a:t>28</a:t>
            </a:fld>
            <a:endParaRPr lang="es-MX"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285" y="1207763"/>
            <a:ext cx="482600" cy="482600"/>
          </a:xfrm>
          <a:prstGeom prst="rect">
            <a:avLst/>
          </a:prstGeom>
          <a:ln>
            <a:noFill/>
          </a:ln>
          <a:effectLst>
            <a:outerShdw blurRad="292100" dist="139700" dir="2700000" algn="tl" rotWithShape="0">
              <a:srgbClr val="333333">
                <a:alpha val="65000"/>
              </a:srgbClr>
            </a:outerShdw>
          </a:effectLst>
        </p:spPr>
      </p:pic>
      <p:sp>
        <p:nvSpPr>
          <p:cNvPr id="10" name="Rectángulo redondeado 9"/>
          <p:cNvSpPr/>
          <p:nvPr/>
        </p:nvSpPr>
        <p:spPr>
          <a:xfrm>
            <a:off x="7729324" y="1102660"/>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Porcentaje</a:t>
            </a:r>
            <a:endParaRPr lang="es-MX" sz="1600" b="1" dirty="0"/>
          </a:p>
        </p:txBody>
      </p:sp>
      <p:sp>
        <p:nvSpPr>
          <p:cNvPr id="14" name="Rectángulo redondeado 13"/>
          <p:cNvSpPr/>
          <p:nvPr/>
        </p:nvSpPr>
        <p:spPr>
          <a:xfrm>
            <a:off x="121024" y="1956136"/>
            <a:ext cx="7401238" cy="2103420"/>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smtClean="0"/>
              <a:t>Descripción general:</a:t>
            </a:r>
          </a:p>
          <a:p>
            <a:pPr marL="285750" indent="-285750">
              <a:spcBef>
                <a:spcPts val="300"/>
              </a:spcBef>
              <a:spcAft>
                <a:spcPts val="300"/>
              </a:spcAft>
              <a:buFont typeface="Arial" panose="020B0604020202020204" pitchFamily="34" charset="0"/>
              <a:buChar char="•"/>
            </a:pPr>
            <a:r>
              <a:rPr lang="es-MX" sz="1400" dirty="0"/>
              <a:t>Cuantificar el índice de contrataciones que se llevan a cabo utilizando las Estrategias de Contratación </a:t>
            </a:r>
            <a:r>
              <a:rPr lang="es-MX" sz="1400" dirty="0" smtClean="0"/>
              <a:t>Pública respecto </a:t>
            </a:r>
            <a:r>
              <a:rPr lang="es-MX" sz="1400" dirty="0"/>
              <a:t>a la meta anual (2</a:t>
            </a:r>
            <a:r>
              <a:rPr lang="es-MX" sz="1400" dirty="0" smtClean="0"/>
              <a:t>).</a:t>
            </a:r>
          </a:p>
          <a:p>
            <a:pPr marL="285750" indent="-285750">
              <a:spcBef>
                <a:spcPts val="300"/>
              </a:spcBef>
              <a:spcAft>
                <a:spcPts val="300"/>
              </a:spcAft>
              <a:buFont typeface="Arial" panose="020B0604020202020204" pitchFamily="34" charset="0"/>
              <a:buChar char="•"/>
            </a:pPr>
            <a:r>
              <a:rPr lang="es-MX" sz="1400" dirty="0" smtClean="0"/>
              <a:t>Las Estrategias de Contratación Pública incluyen:</a:t>
            </a:r>
          </a:p>
          <a:p>
            <a:pPr marL="742950" lvl="1" indent="-285750">
              <a:spcBef>
                <a:spcPts val="300"/>
              </a:spcBef>
              <a:spcAft>
                <a:spcPts val="300"/>
              </a:spcAft>
              <a:buFont typeface="Arial" panose="020B0604020202020204" pitchFamily="34" charset="0"/>
              <a:buChar char="•"/>
            </a:pPr>
            <a:r>
              <a:rPr lang="es-MX" sz="1400" dirty="0" smtClean="0"/>
              <a:t>Contrato Marco</a:t>
            </a:r>
          </a:p>
          <a:p>
            <a:pPr marL="742950" lvl="1" indent="-285750">
              <a:spcBef>
                <a:spcPts val="300"/>
              </a:spcBef>
              <a:spcAft>
                <a:spcPts val="300"/>
              </a:spcAft>
              <a:buFont typeface="Arial" panose="020B0604020202020204" pitchFamily="34" charset="0"/>
              <a:buChar char="•"/>
            </a:pPr>
            <a:r>
              <a:rPr lang="es-MX" sz="1400" dirty="0" smtClean="0"/>
              <a:t>Ofertas </a:t>
            </a:r>
            <a:r>
              <a:rPr lang="es-MX" sz="1400" dirty="0"/>
              <a:t>Subsecuentes de Descuento </a:t>
            </a:r>
            <a:endParaRPr lang="es-MX" sz="1400" dirty="0" smtClean="0"/>
          </a:p>
          <a:p>
            <a:pPr marL="742950" lvl="1" indent="-285750">
              <a:spcBef>
                <a:spcPts val="300"/>
              </a:spcBef>
              <a:spcAft>
                <a:spcPts val="300"/>
              </a:spcAft>
              <a:buFont typeface="Arial" panose="020B0604020202020204" pitchFamily="34" charset="0"/>
              <a:buChar char="•"/>
            </a:pPr>
            <a:r>
              <a:rPr lang="es-MX" sz="1400" dirty="0" smtClean="0"/>
              <a:t>Compras Consolidadas</a:t>
            </a:r>
            <a:r>
              <a:rPr lang="es-MX" sz="1400" dirty="0"/>
              <a:t>	</a:t>
            </a:r>
          </a:p>
        </p:txBody>
      </p:sp>
      <p:sp>
        <p:nvSpPr>
          <p:cNvPr id="15" name="Rectángulo redondeado 14"/>
          <p:cNvSpPr/>
          <p:nvPr/>
        </p:nvSpPr>
        <p:spPr>
          <a:xfrm>
            <a:off x="121024" y="4112721"/>
            <a:ext cx="7401238" cy="1432981"/>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a:t>Comentarios adicionales:</a:t>
            </a:r>
          </a:p>
          <a:p>
            <a:pPr marL="285750" indent="-285750">
              <a:spcBef>
                <a:spcPts val="300"/>
              </a:spcBef>
              <a:spcAft>
                <a:spcPts val="300"/>
              </a:spcAft>
              <a:buFont typeface="Arial" panose="020B0604020202020204" pitchFamily="34" charset="0"/>
              <a:buChar char="•"/>
            </a:pPr>
            <a:r>
              <a:rPr lang="es-MX" sz="1400" dirty="0"/>
              <a:t>Para que el resultado del Índice sea </a:t>
            </a:r>
            <a:r>
              <a:rPr lang="es-MX" sz="1400" dirty="0" smtClean="0"/>
              <a:t>1, </a:t>
            </a:r>
            <a:r>
              <a:rPr lang="es-MX" sz="1400" dirty="0"/>
              <a:t>cada Dependencia o Entidad deberá comprometerse a llevar a cabo al menos 2 procedimientos de contratación anual, utilizando alguna de las estrategias de contratación </a:t>
            </a:r>
            <a:r>
              <a:rPr lang="es-MX" sz="1400" dirty="0" smtClean="0"/>
              <a:t>pública. </a:t>
            </a:r>
            <a:r>
              <a:rPr lang="es-MX" sz="1400" dirty="0"/>
              <a:t>									</a:t>
            </a:r>
          </a:p>
        </p:txBody>
      </p:sp>
      <p:sp>
        <p:nvSpPr>
          <p:cNvPr id="17" name="Rectángulo redondeado 16"/>
          <p:cNvSpPr/>
          <p:nvPr/>
        </p:nvSpPr>
        <p:spPr>
          <a:xfrm>
            <a:off x="121024" y="5665833"/>
            <a:ext cx="7401238" cy="868679"/>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smtClean="0"/>
              <a:t>Documentos:</a:t>
            </a:r>
            <a:endParaRPr lang="es-MX" sz="1400" b="1" dirty="0"/>
          </a:p>
          <a:p>
            <a:pPr marL="285750" indent="-285750">
              <a:spcBef>
                <a:spcPts val="300"/>
              </a:spcBef>
              <a:spcAft>
                <a:spcPts val="300"/>
              </a:spcAft>
              <a:buFont typeface="Arial" panose="020B0604020202020204" pitchFamily="34" charset="0"/>
              <a:buChar char="•"/>
            </a:pPr>
            <a:r>
              <a:rPr lang="es-MX" sz="1400" i="1" dirty="0" smtClean="0"/>
              <a:t>No aplica</a:t>
            </a:r>
            <a:r>
              <a:rPr lang="es-MX" sz="1400" b="1" i="1" dirty="0"/>
              <a:t>		</a:t>
            </a:r>
          </a:p>
        </p:txBody>
      </p:sp>
      <p:sp>
        <p:nvSpPr>
          <p:cNvPr id="18" name="Rectángulo redondeado 17"/>
          <p:cNvSpPr/>
          <p:nvPr/>
        </p:nvSpPr>
        <p:spPr>
          <a:xfrm>
            <a:off x="7729324" y="4260588"/>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Línea Base:</a:t>
            </a:r>
          </a:p>
          <a:p>
            <a:pPr algn="ctr"/>
            <a:r>
              <a:rPr lang="es-MX" sz="1600" dirty="0" smtClean="0"/>
              <a:t>Área Normativa</a:t>
            </a:r>
            <a:endParaRPr lang="es-MX" sz="1600" dirty="0"/>
          </a:p>
        </p:txBody>
      </p:sp>
      <p:sp>
        <p:nvSpPr>
          <p:cNvPr id="19" name="Rectángulo redondeado 18"/>
          <p:cNvSpPr/>
          <p:nvPr/>
        </p:nvSpPr>
        <p:spPr>
          <a:xfrm>
            <a:off x="7729324" y="5665833"/>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t>Meta:</a:t>
            </a:r>
          </a:p>
          <a:p>
            <a:pPr algn="ctr"/>
            <a:r>
              <a:rPr lang="es-MX" sz="1600" dirty="0" smtClean="0"/>
              <a:t>Institución</a:t>
            </a:r>
            <a:endParaRPr lang="es-MX" sz="1600" dirty="0"/>
          </a:p>
        </p:txBody>
      </p:sp>
      <p:pic>
        <p:nvPicPr>
          <p:cNvPr id="22" name="Imagen 21"/>
          <p:cNvPicPr>
            <a:picLocks noChangeAspect="1"/>
          </p:cNvPicPr>
          <p:nvPr/>
        </p:nvPicPr>
        <p:blipFill rotWithShape="1">
          <a:blip r:embed="rId4" cstate="email">
            <a:extLst>
              <a:ext uri="{28A0092B-C50C-407E-A947-70E740481C1C}">
                <a14:useLocalDpi xmlns:a14="http://schemas.microsoft.com/office/drawing/2010/main"/>
              </a:ext>
            </a:extLst>
          </a:blip>
          <a:srcRect t="7058" b="2941"/>
          <a:stretch/>
        </p:blipFill>
        <p:spPr>
          <a:xfrm>
            <a:off x="7936386" y="2616543"/>
            <a:ext cx="825738" cy="974642"/>
          </a:xfrm>
          <a:prstGeom prst="rect">
            <a:avLst/>
          </a:prstGeom>
        </p:spPr>
      </p:pic>
      <p:sp>
        <p:nvSpPr>
          <p:cNvPr id="23" name="Rectángulo redondeado 22"/>
          <p:cNvSpPr/>
          <p:nvPr/>
        </p:nvSpPr>
        <p:spPr>
          <a:xfrm>
            <a:off x="7729324" y="2554821"/>
            <a:ext cx="1239863" cy="1076705"/>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rot="19400701">
            <a:off x="7857774" y="2893117"/>
            <a:ext cx="982961" cy="400110"/>
          </a:xfrm>
          <a:prstGeom prst="rect">
            <a:avLst/>
          </a:prstGeom>
          <a:noFill/>
          <a:ln>
            <a:noFill/>
          </a:ln>
        </p:spPr>
        <p:txBody>
          <a:bodyPr wrap="none" rtlCol="0">
            <a:spAutoFit/>
          </a:bodyPr>
          <a:lstStyle/>
          <a:p>
            <a:r>
              <a:rPr lang="es-MX" sz="2000" b="1" dirty="0" smtClean="0">
                <a:ln w="22225">
                  <a:solidFill>
                    <a:schemeClr val="accent2"/>
                  </a:solidFill>
                  <a:prstDash val="solid"/>
                </a:ln>
                <a:solidFill>
                  <a:schemeClr val="bg1"/>
                </a:solidFill>
                <a:latin typeface="Arial Black" panose="020B0A04020102020204" pitchFamily="34" charset="0"/>
                <a:cs typeface="Times New Roman" pitchFamily="18" charset="0"/>
              </a:rPr>
              <a:t>Anual</a:t>
            </a:r>
          </a:p>
        </p:txBody>
      </p:sp>
    </p:spTree>
    <p:extLst>
      <p:ext uri="{BB962C8B-B14F-4D97-AF65-F5344CB8AC3E}">
        <p14:creationId xmlns:p14="http://schemas.microsoft.com/office/powerpoint/2010/main" val="93627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29</a:t>
            </a:fld>
            <a:endParaRPr lang="es-MX" dirty="0">
              <a:solidFill>
                <a:prstClr val="black">
                  <a:tint val="75000"/>
                </a:prstClr>
              </a:solidFill>
            </a:endParaRPr>
          </a:p>
        </p:txBody>
      </p:sp>
      <p:sp>
        <p:nvSpPr>
          <p:cNvPr id="7" name="Título 1"/>
          <p:cNvSpPr>
            <a:spLocks noGrp="1"/>
          </p:cNvSpPr>
          <p:nvPr>
            <p:ph type="title"/>
          </p:nvPr>
        </p:nvSpPr>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337805461"/>
              </p:ext>
            </p:extLst>
          </p:nvPr>
        </p:nvGraphicFramePr>
        <p:xfrm>
          <a:off x="1331640" y="1844824"/>
          <a:ext cx="6192689" cy="3567166"/>
        </p:xfrm>
        <a:graphic>
          <a:graphicData uri="http://schemas.openxmlformats.org/drawingml/2006/table">
            <a:tbl>
              <a:tblPr firstRow="1" firstCol="1" bandRow="1">
                <a:tableStyleId>{E8034E78-7F5D-4C2E-B375-FC64B27BC917}</a:tableStyleId>
              </a:tblPr>
              <a:tblGrid>
                <a:gridCol w="2107418"/>
                <a:gridCol w="1443547"/>
                <a:gridCol w="1320862"/>
                <a:gridCol w="1320862"/>
              </a:tblGrid>
              <a:tr h="553908">
                <a:tc>
                  <a:txBody>
                    <a:bodyPr/>
                    <a:lstStyle/>
                    <a:p>
                      <a:pPr algn="ctr">
                        <a:spcAft>
                          <a:spcPts val="0"/>
                        </a:spcAft>
                      </a:pPr>
                      <a:r>
                        <a:rPr lang="es-MX" sz="1400" kern="0" dirty="0">
                          <a:effectLst/>
                        </a:rPr>
                        <a:t>Elemento del Indicador</a:t>
                      </a:r>
                      <a:endParaRPr lang="es-MX" sz="1600" kern="9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a:effectLst/>
                        </a:rPr>
                        <a:t>Línea base</a:t>
                      </a:r>
                      <a:endParaRPr lang="es-MX" sz="1600" kern="900">
                        <a:effectLst/>
                      </a:endParaRPr>
                    </a:p>
                    <a:p>
                      <a:pPr algn="ctr">
                        <a:spcAft>
                          <a:spcPts val="0"/>
                        </a:spcAft>
                      </a:pPr>
                      <a:r>
                        <a:rPr lang="es-MX" sz="1400" kern="0">
                          <a:effectLst/>
                        </a:rPr>
                        <a:t>2012</a:t>
                      </a:r>
                      <a:endParaRPr lang="es-MX" sz="16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a:effectLst/>
                        </a:rPr>
                        <a:t>Meta</a:t>
                      </a:r>
                      <a:endParaRPr lang="es-MX" sz="1600" kern="900">
                        <a:effectLst/>
                      </a:endParaRPr>
                    </a:p>
                    <a:p>
                      <a:pPr algn="ctr">
                        <a:spcAft>
                          <a:spcPts val="0"/>
                        </a:spcAft>
                      </a:pPr>
                      <a:r>
                        <a:rPr lang="es-MX" sz="1400" kern="0">
                          <a:effectLst/>
                        </a:rPr>
                        <a:t>2014</a:t>
                      </a:r>
                      <a:endParaRPr lang="es-MX" sz="16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c>
                  <a:txBody>
                    <a:bodyPr/>
                    <a:lstStyle/>
                    <a:p>
                      <a:pPr algn="ctr">
                        <a:spcAft>
                          <a:spcPts val="0"/>
                        </a:spcAft>
                      </a:pPr>
                      <a:r>
                        <a:rPr lang="es-MX" sz="1400" kern="0">
                          <a:effectLst/>
                        </a:rPr>
                        <a:t>Resultado</a:t>
                      </a:r>
                      <a:endParaRPr lang="es-MX" sz="1600" kern="900">
                        <a:effectLst/>
                      </a:endParaRPr>
                    </a:p>
                    <a:p>
                      <a:pPr algn="ctr">
                        <a:spcAft>
                          <a:spcPts val="0"/>
                        </a:spcAft>
                      </a:pPr>
                      <a:r>
                        <a:rPr lang="es-MX" sz="1400" kern="0">
                          <a:effectLst/>
                        </a:rPr>
                        <a:t>2014</a:t>
                      </a:r>
                      <a:endParaRPr lang="es-MX" sz="1600" kern="90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tc>
              </a:tr>
              <a:tr h="1107815">
                <a:tc>
                  <a:txBody>
                    <a:bodyPr/>
                    <a:lstStyle/>
                    <a:p>
                      <a:pPr algn="just">
                        <a:spcAft>
                          <a:spcPts val="0"/>
                        </a:spcAft>
                      </a:pPr>
                      <a:r>
                        <a:rPr lang="es-MX" sz="1400" kern="0" dirty="0">
                          <a:solidFill>
                            <a:schemeClr val="tx1"/>
                          </a:solidFill>
                          <a:effectLst/>
                        </a:rPr>
                        <a:t>Proposiciones por procedimiento de invitación a cuando menos tres personas.</a:t>
                      </a:r>
                      <a:endParaRPr lang="es-MX" sz="16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tcPr>
                </a:tc>
                <a:tc>
                  <a:txBody>
                    <a:bodyPr/>
                    <a:lstStyle/>
                    <a:p>
                      <a:pPr algn="ctr">
                        <a:spcAft>
                          <a:spcPts val="0"/>
                        </a:spcAft>
                      </a:pPr>
                      <a:r>
                        <a:rPr lang="es-MX" sz="2800" kern="0" dirty="0">
                          <a:solidFill>
                            <a:schemeClr val="tx1"/>
                          </a:solidFill>
                          <a:effectLst/>
                        </a:rPr>
                        <a:t>0.99</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c>
                  <a:txBody>
                    <a:bodyPr/>
                    <a:lstStyle/>
                    <a:p>
                      <a:pPr algn="ctr">
                        <a:spcAft>
                          <a:spcPts val="0"/>
                        </a:spcAft>
                      </a:pPr>
                      <a:r>
                        <a:rPr lang="es-MX" sz="2800" kern="0" dirty="0">
                          <a:solidFill>
                            <a:schemeClr val="tx1"/>
                          </a:solidFill>
                          <a:effectLst/>
                        </a:rPr>
                        <a:t>1.66</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c>
                  <a:txBody>
                    <a:bodyPr/>
                    <a:lstStyle/>
                    <a:p>
                      <a:pPr algn="ctr">
                        <a:spcAft>
                          <a:spcPts val="0"/>
                        </a:spcAft>
                      </a:pPr>
                      <a:r>
                        <a:rPr lang="es-MX" sz="2800" kern="0" dirty="0">
                          <a:solidFill>
                            <a:schemeClr val="tx1"/>
                          </a:solidFill>
                          <a:effectLst/>
                        </a:rPr>
                        <a:t>3.04</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r>
              <a:tr h="1074581">
                <a:tc>
                  <a:txBody>
                    <a:bodyPr/>
                    <a:lstStyle/>
                    <a:p>
                      <a:pPr algn="just">
                        <a:spcAft>
                          <a:spcPts val="0"/>
                        </a:spcAft>
                      </a:pPr>
                      <a:r>
                        <a:rPr lang="es-MX" sz="1400" kern="0" dirty="0">
                          <a:solidFill>
                            <a:schemeClr val="tx1"/>
                          </a:solidFill>
                          <a:effectLst/>
                        </a:rPr>
                        <a:t>Número de invitados por procedimiento de invitación a cuando menos tres personas.</a:t>
                      </a:r>
                      <a:endParaRPr lang="es-MX" sz="16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tcPr>
                </a:tc>
                <a:tc>
                  <a:txBody>
                    <a:bodyPr/>
                    <a:lstStyle/>
                    <a:p>
                      <a:pPr algn="ctr">
                        <a:spcAft>
                          <a:spcPts val="0"/>
                        </a:spcAft>
                      </a:pPr>
                      <a:r>
                        <a:rPr lang="es-MX" sz="2800" kern="0" dirty="0">
                          <a:solidFill>
                            <a:schemeClr val="tx1"/>
                          </a:solidFill>
                          <a:effectLst/>
                        </a:rPr>
                        <a:t>3.06</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c>
                  <a:txBody>
                    <a:bodyPr/>
                    <a:lstStyle/>
                    <a:p>
                      <a:pPr algn="ctr">
                        <a:spcAft>
                          <a:spcPts val="0"/>
                        </a:spcAft>
                      </a:pPr>
                      <a:r>
                        <a:rPr lang="es-MX" sz="2800" kern="0" dirty="0">
                          <a:solidFill>
                            <a:schemeClr val="tx1"/>
                          </a:solidFill>
                          <a:effectLst/>
                        </a:rPr>
                        <a:t>4.04</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c>
                  <a:txBody>
                    <a:bodyPr/>
                    <a:lstStyle/>
                    <a:p>
                      <a:pPr algn="ctr">
                        <a:spcAft>
                          <a:spcPts val="0"/>
                        </a:spcAft>
                      </a:pPr>
                      <a:r>
                        <a:rPr lang="es-MX" sz="2800" kern="0" dirty="0">
                          <a:solidFill>
                            <a:schemeClr val="tx1"/>
                          </a:solidFill>
                          <a:effectLst/>
                        </a:rPr>
                        <a:t>7.3</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r>
              <a:tr h="830862">
                <a:tc>
                  <a:txBody>
                    <a:bodyPr/>
                    <a:lstStyle/>
                    <a:p>
                      <a:pPr algn="just">
                        <a:spcAft>
                          <a:spcPts val="0"/>
                        </a:spcAft>
                      </a:pPr>
                      <a:r>
                        <a:rPr lang="es-MX" sz="1400" kern="0" dirty="0">
                          <a:solidFill>
                            <a:schemeClr val="tx1"/>
                          </a:solidFill>
                          <a:effectLst/>
                        </a:rPr>
                        <a:t>Proposiciones por procedimiento de licitación pública</a:t>
                      </a:r>
                      <a:endParaRPr lang="es-MX" sz="16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tcPr>
                </a:tc>
                <a:tc>
                  <a:txBody>
                    <a:bodyPr/>
                    <a:lstStyle/>
                    <a:p>
                      <a:pPr algn="ctr">
                        <a:spcAft>
                          <a:spcPts val="0"/>
                        </a:spcAft>
                      </a:pPr>
                      <a:r>
                        <a:rPr lang="es-MX" sz="2800" kern="0" dirty="0">
                          <a:solidFill>
                            <a:schemeClr val="tx1"/>
                          </a:solidFill>
                          <a:effectLst/>
                        </a:rPr>
                        <a:t>1.94</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c>
                  <a:txBody>
                    <a:bodyPr/>
                    <a:lstStyle/>
                    <a:p>
                      <a:pPr algn="ctr">
                        <a:spcAft>
                          <a:spcPts val="0"/>
                        </a:spcAft>
                      </a:pPr>
                      <a:r>
                        <a:rPr lang="es-MX" sz="2800" kern="0">
                          <a:solidFill>
                            <a:schemeClr val="tx1"/>
                          </a:solidFill>
                          <a:effectLst/>
                        </a:rPr>
                        <a:t>2.63</a:t>
                      </a:r>
                      <a:endParaRPr lang="es-MX" sz="3200" kern="90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c>
                  <a:txBody>
                    <a:bodyPr/>
                    <a:lstStyle/>
                    <a:p>
                      <a:pPr algn="ctr">
                        <a:spcAft>
                          <a:spcPts val="0"/>
                        </a:spcAft>
                      </a:pPr>
                      <a:r>
                        <a:rPr lang="es-MX" sz="2800" kern="0" dirty="0">
                          <a:solidFill>
                            <a:schemeClr val="tx1"/>
                          </a:solidFill>
                          <a:effectLst/>
                        </a:rPr>
                        <a:t>5.43</a:t>
                      </a:r>
                      <a:endParaRPr lang="es-MX" sz="3200" kern="9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t="100000" r="100000"/>
                      </a:path>
                      <a:tileRect l="-100000" b="-100000"/>
                    </a:gradFill>
                  </a:tcPr>
                </a:tc>
              </a:tr>
            </a:tbl>
          </a:graphicData>
        </a:graphic>
      </p:graphicFrame>
      <p:sp>
        <p:nvSpPr>
          <p:cNvPr id="8" name="Rectángulo 7"/>
          <p:cNvSpPr/>
          <p:nvPr/>
        </p:nvSpPr>
        <p:spPr>
          <a:xfrm>
            <a:off x="116632" y="983351"/>
            <a:ext cx="8775848" cy="400110"/>
          </a:xfrm>
          <a:prstGeom prst="rect">
            <a:avLst/>
          </a:prstGeom>
        </p:spPr>
        <p:txBody>
          <a:bodyPr wrap="square">
            <a:spAutoFit/>
          </a:bodyPr>
          <a:lstStyle/>
          <a:p>
            <a:pPr marL="285750" indent="-285750" algn="just">
              <a:buFont typeface="Arial" panose="020B0604020202020204" pitchFamily="34" charset="0"/>
              <a:buChar char="•"/>
            </a:pPr>
            <a:r>
              <a:rPr lang="es-ES" sz="2000" b="1" dirty="0" smtClean="0">
                <a:solidFill>
                  <a:schemeClr val="bg1">
                    <a:lumMod val="65000"/>
                  </a:schemeClr>
                </a:solidFill>
                <a:latin typeface="Times New Roman" panose="02020603050405020304" pitchFamily="18" charset="0"/>
                <a:cs typeface="Times New Roman" panose="02020603050405020304" pitchFamily="18" charset="0"/>
              </a:rPr>
              <a:t>Resultados alcanzados en 2014 para los indicadores PGCM:</a:t>
            </a:r>
            <a:endParaRPr lang="es-ES" sz="2000" b="1"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0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MX" sz="2400" b="1" dirty="0">
                <a:solidFill>
                  <a:schemeClr val="bg1">
                    <a:lumMod val="50000"/>
                  </a:schemeClr>
                </a:solidFill>
                <a:latin typeface="Times New Roman" pitchFamily="18" charset="0"/>
                <a:cs typeface="Times New Roman" pitchFamily="18" charset="0"/>
              </a:rPr>
              <a:t>Definiciones comunes del valor por el dinero (VFM, por  siglas en ingles de </a:t>
            </a:r>
            <a:r>
              <a:rPr lang="es-MX" sz="2400" b="1" dirty="0" err="1">
                <a:solidFill>
                  <a:schemeClr val="bg1">
                    <a:lumMod val="50000"/>
                  </a:schemeClr>
                </a:solidFill>
                <a:latin typeface="Times New Roman" pitchFamily="18" charset="0"/>
                <a:cs typeface="Times New Roman" pitchFamily="18" charset="0"/>
              </a:rPr>
              <a:t>Value</a:t>
            </a:r>
            <a:r>
              <a:rPr lang="es-MX" sz="2400" b="1" dirty="0">
                <a:solidFill>
                  <a:schemeClr val="bg1">
                    <a:lumMod val="50000"/>
                  </a:schemeClr>
                </a:solidFill>
                <a:latin typeface="Times New Roman" pitchFamily="18" charset="0"/>
                <a:cs typeface="Times New Roman" pitchFamily="18" charset="0"/>
              </a:rPr>
              <a:t> </a:t>
            </a:r>
            <a:r>
              <a:rPr lang="es-MX" sz="2400" b="1" dirty="0" err="1">
                <a:solidFill>
                  <a:schemeClr val="bg1">
                    <a:lumMod val="50000"/>
                  </a:schemeClr>
                </a:solidFill>
                <a:latin typeface="Times New Roman" pitchFamily="18" charset="0"/>
                <a:cs typeface="Times New Roman" pitchFamily="18" charset="0"/>
              </a:rPr>
              <a:t>For</a:t>
            </a:r>
            <a:r>
              <a:rPr lang="es-MX" sz="2400" b="1" dirty="0">
                <a:solidFill>
                  <a:schemeClr val="bg1">
                    <a:lumMod val="50000"/>
                  </a:schemeClr>
                </a:solidFill>
                <a:latin typeface="Times New Roman" pitchFamily="18" charset="0"/>
                <a:cs typeface="Times New Roman" pitchFamily="18" charset="0"/>
              </a:rPr>
              <a:t> Money )</a:t>
            </a:r>
            <a:endParaRPr lang="es-MX" sz="2400" dirty="0"/>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3</a:t>
            </a:fld>
            <a:endParaRPr lang="es-MX">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2" name="Diagrama 1"/>
          <p:cNvGraphicFramePr/>
          <p:nvPr>
            <p:extLst>
              <p:ext uri="{D42A27DB-BD31-4B8C-83A1-F6EECF244321}">
                <p14:modId xmlns:p14="http://schemas.microsoft.com/office/powerpoint/2010/main" val="3145651742"/>
              </p:ext>
            </p:extLst>
          </p:nvPr>
        </p:nvGraphicFramePr>
        <p:xfrm>
          <a:off x="457200" y="1916832"/>
          <a:ext cx="8229600" cy="4821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5"/>
          <p:cNvSpPr>
            <a:spLocks noGrp="1"/>
          </p:cNvSpPr>
          <p:nvPr>
            <p:ph type="title"/>
          </p:nvPr>
        </p:nvSpPr>
        <p:spPr>
          <a:xfrm>
            <a:off x="0" y="72008"/>
            <a:ext cx="9144000" cy="836712"/>
          </a:xfrm>
        </p:spPr>
        <p:txBody>
          <a:bodyPr/>
          <a:lstStyle/>
          <a:p>
            <a:pPr algn="ctr"/>
            <a:r>
              <a:rPr lang="es-MX" sz="2400" dirty="0"/>
              <a:t>1. Marco teórico conceptual del valor por el </a:t>
            </a:r>
            <a:r>
              <a:rPr lang="es-MX" sz="2400" dirty="0" smtClean="0"/>
              <a:t>dinero</a:t>
            </a:r>
            <a:endParaRPr lang="es-MX" sz="2400" dirty="0"/>
          </a:p>
        </p:txBody>
      </p:sp>
    </p:spTree>
    <p:extLst>
      <p:ext uri="{BB962C8B-B14F-4D97-AF65-F5344CB8AC3E}">
        <p14:creationId xmlns:p14="http://schemas.microsoft.com/office/powerpoint/2010/main" val="127029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323429613"/>
              </p:ext>
            </p:extLst>
          </p:nvPr>
        </p:nvGraphicFramePr>
        <p:xfrm>
          <a:off x="457201" y="1916832"/>
          <a:ext cx="3970783"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30</a:t>
            </a:fld>
            <a:endParaRPr lang="es-MX" dirty="0">
              <a:solidFill>
                <a:prstClr val="black">
                  <a:tint val="75000"/>
                </a:prstClr>
              </a:solidFill>
            </a:endParaRPr>
          </a:p>
        </p:txBody>
      </p:sp>
      <p:sp>
        <p:nvSpPr>
          <p:cNvPr id="7" name="Título 1"/>
          <p:cNvSpPr>
            <a:spLocks noGrp="1"/>
          </p:cNvSpPr>
          <p:nvPr>
            <p:ph type="title"/>
          </p:nvPr>
        </p:nvSpPr>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sp>
        <p:nvSpPr>
          <p:cNvPr id="8" name="Rectángulo 7"/>
          <p:cNvSpPr/>
          <p:nvPr/>
        </p:nvSpPr>
        <p:spPr>
          <a:xfrm>
            <a:off x="116632" y="983351"/>
            <a:ext cx="8775848" cy="400110"/>
          </a:xfrm>
          <a:prstGeom prst="rect">
            <a:avLst/>
          </a:prstGeom>
        </p:spPr>
        <p:txBody>
          <a:bodyPr wrap="square">
            <a:spAutoFit/>
          </a:bodyPr>
          <a:lstStyle/>
          <a:p>
            <a:pPr marL="285750" indent="-285750" algn="just">
              <a:buFont typeface="Arial" panose="020B0604020202020204" pitchFamily="34" charset="0"/>
              <a:buChar char="•"/>
            </a:pPr>
            <a:r>
              <a:rPr lang="es-ES" sz="2000" b="1" dirty="0" smtClean="0">
                <a:solidFill>
                  <a:schemeClr val="bg1">
                    <a:lumMod val="65000"/>
                  </a:schemeClr>
                </a:solidFill>
                <a:latin typeface="Times New Roman" panose="02020603050405020304" pitchFamily="18" charset="0"/>
                <a:cs typeface="Times New Roman" panose="02020603050405020304" pitchFamily="18" charset="0"/>
              </a:rPr>
              <a:t>Resultados alcanzados en 2014 para los indicadores PGCM:</a:t>
            </a:r>
            <a:endParaRPr lang="es-ES" sz="2000" b="1" dirty="0">
              <a:solidFill>
                <a:schemeClr val="bg1">
                  <a:lumMod val="65000"/>
                </a:schemeClr>
              </a:solidFill>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235657040"/>
              </p:ext>
            </p:extLst>
          </p:nvPr>
        </p:nvGraphicFramePr>
        <p:xfrm>
          <a:off x="5073750" y="3088381"/>
          <a:ext cx="3818730" cy="1728776"/>
        </p:xfrm>
        <a:graphic>
          <a:graphicData uri="http://schemas.openxmlformats.org/drawingml/2006/table">
            <a:tbl>
              <a:tblPr>
                <a:tableStyleId>{69C7853C-536D-4A76-A0AE-DD22124D55A5}</a:tableStyleId>
              </a:tblPr>
              <a:tblGrid>
                <a:gridCol w="1909365"/>
                <a:gridCol w="1909365"/>
              </a:tblGrid>
              <a:tr h="569591">
                <a:tc>
                  <a:txBody>
                    <a:bodyPr/>
                    <a:lstStyle/>
                    <a:p>
                      <a:pPr algn="ctr"/>
                      <a:r>
                        <a:rPr lang="es-MX" sz="1000" cap="all" dirty="0">
                          <a:effectLst/>
                        </a:rPr>
                        <a:t>ESTRATEGIA DE CONTRATACIÓN</a:t>
                      </a:r>
                      <a:endParaRPr lang="es-MX" sz="1000" cap="all" dirty="0">
                        <a:solidFill>
                          <a:srgbClr val="FFFFFF"/>
                        </a:solidFill>
                        <a:effectLst/>
                        <a:latin typeface="Arial" panose="020B0604020202020204" pitchFamily="34" charset="0"/>
                      </a:endParaRPr>
                    </a:p>
                  </a:txBody>
                  <a:tcPr marL="0" marR="0" marT="0" marB="0" anchor="ctr"/>
                </a:tc>
                <a:tc>
                  <a:txBody>
                    <a:bodyPr/>
                    <a:lstStyle/>
                    <a:p>
                      <a:pPr algn="ctr"/>
                      <a:r>
                        <a:rPr lang="es-MX" sz="1000" cap="all">
                          <a:effectLst/>
                        </a:rPr>
                        <a:t>ACUMULADO</a:t>
                      </a:r>
                      <a:br>
                        <a:rPr lang="es-MX" sz="1000" cap="all">
                          <a:effectLst/>
                        </a:rPr>
                      </a:br>
                      <a:r>
                        <a:rPr lang="es-MX" sz="1000" cap="all">
                          <a:effectLst/>
                        </a:rPr>
                        <a:t>2009 - MAYO 2015</a:t>
                      </a:r>
                      <a:endParaRPr lang="es-MX" sz="1000" cap="all">
                        <a:solidFill>
                          <a:srgbClr val="FFFFFF"/>
                        </a:solidFill>
                        <a:effectLst/>
                        <a:latin typeface="Arial" panose="020B0604020202020204" pitchFamily="34" charset="0"/>
                      </a:endParaRPr>
                    </a:p>
                  </a:txBody>
                  <a:tcPr marL="0" marR="0" marT="0" marB="0" anchor="ctr"/>
                </a:tc>
              </a:tr>
              <a:tr h="284795">
                <a:tc>
                  <a:txBody>
                    <a:bodyPr/>
                    <a:lstStyle/>
                    <a:p>
                      <a:pPr algn="l" fontAlgn="ctr"/>
                      <a:r>
                        <a:rPr lang="es-MX" sz="1000">
                          <a:effectLst/>
                        </a:rPr>
                        <a:t>Ofertas Subsecuentes de Descuentos</a:t>
                      </a:r>
                      <a:endParaRPr lang="es-MX" sz="1000">
                        <a:solidFill>
                          <a:srgbClr val="515151"/>
                        </a:solidFill>
                        <a:effectLst/>
                        <a:latin typeface="Arial" panose="020B0604020202020204" pitchFamily="34" charset="0"/>
                      </a:endParaRPr>
                    </a:p>
                  </a:txBody>
                  <a:tcPr marL="0" marR="0" marT="0" marB="0" anchor="ctr"/>
                </a:tc>
                <a:tc>
                  <a:txBody>
                    <a:bodyPr/>
                    <a:lstStyle/>
                    <a:p>
                      <a:pPr algn="ctr" fontAlgn="ctr"/>
                      <a:r>
                        <a:rPr lang="es-MX" sz="1000">
                          <a:effectLst/>
                        </a:rPr>
                        <a:t>$ 5,221,045,766.01</a:t>
                      </a:r>
                      <a:endParaRPr lang="es-MX" sz="1000">
                        <a:solidFill>
                          <a:srgbClr val="515151"/>
                        </a:solidFill>
                        <a:effectLst/>
                        <a:latin typeface="Arial" panose="020B0604020202020204" pitchFamily="34" charset="0"/>
                      </a:endParaRPr>
                    </a:p>
                  </a:txBody>
                  <a:tcPr marL="0" marR="0" marT="0" marB="0" anchor="ctr"/>
                </a:tc>
              </a:tr>
              <a:tr h="284795">
                <a:tc>
                  <a:txBody>
                    <a:bodyPr/>
                    <a:lstStyle/>
                    <a:p>
                      <a:pPr algn="l" fontAlgn="ctr"/>
                      <a:r>
                        <a:rPr lang="es-MX" sz="1000" dirty="0">
                          <a:effectLst/>
                        </a:rPr>
                        <a:t>Consolidaciones</a:t>
                      </a:r>
                      <a:endParaRPr lang="es-MX" sz="1000" dirty="0">
                        <a:solidFill>
                          <a:srgbClr val="515151"/>
                        </a:solidFill>
                        <a:effectLst/>
                        <a:latin typeface="Arial" panose="020B0604020202020204" pitchFamily="34" charset="0"/>
                      </a:endParaRPr>
                    </a:p>
                  </a:txBody>
                  <a:tcPr marL="0" marR="0" marT="0" marB="0" anchor="ctr"/>
                </a:tc>
                <a:tc>
                  <a:txBody>
                    <a:bodyPr/>
                    <a:lstStyle/>
                    <a:p>
                      <a:pPr algn="ctr" fontAlgn="ctr"/>
                      <a:r>
                        <a:rPr lang="es-MX" sz="1000">
                          <a:effectLst/>
                        </a:rPr>
                        <a:t>$ 326,684,782.43</a:t>
                      </a:r>
                      <a:endParaRPr lang="es-MX" sz="1000">
                        <a:solidFill>
                          <a:srgbClr val="515151"/>
                        </a:solidFill>
                        <a:effectLst/>
                        <a:latin typeface="Arial" panose="020B0604020202020204" pitchFamily="34" charset="0"/>
                      </a:endParaRPr>
                    </a:p>
                  </a:txBody>
                  <a:tcPr marL="0" marR="0" marT="0" marB="0" anchor="ctr"/>
                </a:tc>
              </a:tr>
              <a:tr h="284795">
                <a:tc>
                  <a:txBody>
                    <a:bodyPr/>
                    <a:lstStyle/>
                    <a:p>
                      <a:pPr algn="l" fontAlgn="ctr"/>
                      <a:r>
                        <a:rPr lang="es-MX" sz="1000">
                          <a:effectLst/>
                        </a:rPr>
                        <a:t>Contratos Marco</a:t>
                      </a:r>
                      <a:endParaRPr lang="es-MX" sz="1000">
                        <a:solidFill>
                          <a:srgbClr val="515151"/>
                        </a:solidFill>
                        <a:effectLst/>
                        <a:latin typeface="Arial" panose="020B0604020202020204" pitchFamily="34" charset="0"/>
                      </a:endParaRPr>
                    </a:p>
                  </a:txBody>
                  <a:tcPr marL="0" marR="0" marT="0" marB="0" anchor="ctr"/>
                </a:tc>
                <a:tc>
                  <a:txBody>
                    <a:bodyPr/>
                    <a:lstStyle/>
                    <a:p>
                      <a:pPr algn="ctr" fontAlgn="ctr"/>
                      <a:r>
                        <a:rPr lang="es-MX" sz="1000">
                          <a:effectLst/>
                        </a:rPr>
                        <a:t>$ 99,166,184.20</a:t>
                      </a:r>
                      <a:endParaRPr lang="es-MX" sz="1000">
                        <a:solidFill>
                          <a:srgbClr val="515151"/>
                        </a:solidFill>
                        <a:effectLst/>
                        <a:latin typeface="Arial" panose="020B0604020202020204" pitchFamily="34" charset="0"/>
                      </a:endParaRPr>
                    </a:p>
                  </a:txBody>
                  <a:tcPr marL="0" marR="0" marT="0" marB="0" anchor="ctr"/>
                </a:tc>
              </a:tr>
              <a:tr h="284795">
                <a:tc>
                  <a:txBody>
                    <a:bodyPr/>
                    <a:lstStyle/>
                    <a:p>
                      <a:pPr algn="l" fontAlgn="ctr"/>
                      <a:r>
                        <a:rPr lang="es-MX" sz="1000">
                          <a:effectLst/>
                        </a:rPr>
                        <a:t>Total</a:t>
                      </a:r>
                      <a:endParaRPr lang="es-MX" sz="1000">
                        <a:solidFill>
                          <a:srgbClr val="515151"/>
                        </a:solidFill>
                        <a:effectLst/>
                        <a:latin typeface="Arial" panose="020B0604020202020204" pitchFamily="34" charset="0"/>
                      </a:endParaRPr>
                    </a:p>
                  </a:txBody>
                  <a:tcPr marL="0" marR="0" marT="0" marB="0" anchor="ctr"/>
                </a:tc>
                <a:tc>
                  <a:txBody>
                    <a:bodyPr/>
                    <a:lstStyle/>
                    <a:p>
                      <a:pPr algn="ctr" fontAlgn="ctr"/>
                      <a:r>
                        <a:rPr lang="es-MX" sz="1000" dirty="0">
                          <a:effectLst/>
                        </a:rPr>
                        <a:t>$ 5,646,896,732.64</a:t>
                      </a:r>
                      <a:endParaRPr lang="es-MX" sz="1000" dirty="0">
                        <a:solidFill>
                          <a:srgbClr val="515151"/>
                        </a:solidFill>
                        <a:effectLst/>
                        <a:latin typeface="Arial" panose="020B0604020202020204" pitchFamily="34" charset="0"/>
                      </a:endParaRPr>
                    </a:p>
                  </a:txBody>
                  <a:tcPr marL="0" marR="0" marT="0" marB="0" anchor="ctr"/>
                </a:tc>
              </a:tr>
            </a:tbl>
          </a:graphicData>
        </a:graphic>
      </p:graphicFrame>
      <p:pic>
        <p:nvPicPr>
          <p:cNvPr id="3074" name="Picture 2" descr="Gráfica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055" y="1972746"/>
            <a:ext cx="637588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1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fld id="{10CA74A8-4905-4CE6-A33F-21473558AE8F}" type="slidenum">
              <a:rPr lang="es-MX" smtClean="0"/>
              <a:pPr/>
              <a:t>31</a:t>
            </a:fld>
            <a:endParaRPr lang="es-MX" dirty="0"/>
          </a:p>
        </p:txBody>
      </p:sp>
      <p:sp>
        <p:nvSpPr>
          <p:cNvPr id="19" name="Título 1"/>
          <p:cNvSpPr>
            <a:spLocks noGrp="1"/>
          </p:cNvSpPr>
          <p:nvPr>
            <p:ph type="title"/>
          </p:nvPr>
        </p:nvSpPr>
        <p:spPr>
          <a:xfrm>
            <a:off x="0" y="72008"/>
            <a:ext cx="9144000" cy="836712"/>
          </a:xfrm>
        </p:spPr>
        <p:txBody>
          <a:bodyPr/>
          <a:lstStyle/>
          <a:p>
            <a:pPr algn="ctr"/>
            <a:r>
              <a:rPr lang="es-MX" sz="2400" dirty="0" smtClean="0"/>
              <a:t/>
            </a:r>
            <a:br>
              <a:rPr lang="es-MX" sz="2400" dirty="0" smtClean="0"/>
            </a:br>
            <a:r>
              <a:rPr lang="es-MX" sz="2400" dirty="0" smtClean="0"/>
              <a:t>3. Líneas de acción de la política de contrataciones públicas en México para promover el mejor valor por el dinero</a:t>
            </a:r>
            <a:r>
              <a:rPr lang="es-MX" dirty="0" smtClean="0"/>
              <a:t/>
            </a:r>
            <a:br>
              <a:rPr lang="es-MX" dirty="0" smtClean="0"/>
            </a:br>
            <a:endParaRPr lang="es-MX" dirty="0"/>
          </a:p>
        </p:txBody>
      </p:sp>
      <p:sp>
        <p:nvSpPr>
          <p:cNvPr id="20" name="Rectángulo 19"/>
          <p:cNvSpPr/>
          <p:nvPr/>
        </p:nvSpPr>
        <p:spPr>
          <a:xfrm>
            <a:off x="116632" y="983351"/>
            <a:ext cx="8775848" cy="400110"/>
          </a:xfrm>
          <a:prstGeom prst="rect">
            <a:avLst/>
          </a:prstGeom>
        </p:spPr>
        <p:txBody>
          <a:bodyPr wrap="square">
            <a:spAutoFit/>
          </a:bodyPr>
          <a:lstStyle/>
          <a:p>
            <a:pPr marL="285750" indent="-285750" algn="just">
              <a:buFont typeface="Arial" panose="020B0604020202020204" pitchFamily="34" charset="0"/>
              <a:buChar char="•"/>
            </a:pPr>
            <a:r>
              <a:rPr lang="es-ES" sz="2000" b="1" dirty="0" smtClean="0">
                <a:solidFill>
                  <a:schemeClr val="bg1">
                    <a:lumMod val="65000"/>
                  </a:schemeClr>
                </a:solidFill>
                <a:latin typeface="Times New Roman" panose="02020603050405020304" pitchFamily="18" charset="0"/>
                <a:cs typeface="Times New Roman" panose="02020603050405020304" pitchFamily="18" charset="0"/>
              </a:rPr>
              <a:t>Resultados alcanzados en 2014:</a:t>
            </a:r>
            <a:endParaRPr lang="es-ES" sz="2000" b="1" dirty="0">
              <a:solidFill>
                <a:schemeClr val="bg1">
                  <a:lumMod val="65000"/>
                </a:schemeClr>
              </a:solidFill>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20060656"/>
              </p:ext>
            </p:extLst>
          </p:nvPr>
        </p:nvGraphicFramePr>
        <p:xfrm>
          <a:off x="1259632" y="1700808"/>
          <a:ext cx="6261100" cy="2312989"/>
        </p:xfrm>
        <a:graphic>
          <a:graphicData uri="http://schemas.openxmlformats.org/drawingml/2006/table">
            <a:tbl>
              <a:tblPr firstRow="1" firstCol="1" bandRow="1">
                <a:tableStyleId>{073A0DAA-6AF3-43AB-8588-CEC1D06C72B9}</a:tableStyleId>
              </a:tblPr>
              <a:tblGrid>
                <a:gridCol w="3129280"/>
                <a:gridCol w="564515"/>
                <a:gridCol w="643255"/>
                <a:gridCol w="629920"/>
                <a:gridCol w="564515"/>
                <a:gridCol w="729615"/>
              </a:tblGrid>
              <a:tr h="200025">
                <a:tc>
                  <a:txBody>
                    <a:bodyPr/>
                    <a:lstStyle/>
                    <a:p>
                      <a:pPr algn="ctr">
                        <a:lnSpc>
                          <a:spcPct val="107000"/>
                        </a:lnSpc>
                        <a:spcAft>
                          <a:spcPts val="0"/>
                        </a:spcAft>
                      </a:pPr>
                      <a:r>
                        <a:rPr lang="es-MX" sz="1100" dirty="0">
                          <a:effectLst/>
                        </a:rPr>
                        <a:t>IMPACTO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2011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2012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2013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2014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2015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nSpc>
                          <a:spcPct val="107000"/>
                        </a:lnSpc>
                        <a:spcAft>
                          <a:spcPts val="0"/>
                        </a:spcAft>
                      </a:pPr>
                      <a:r>
                        <a:rPr lang="es-MX" sz="1100" dirty="0">
                          <a:effectLst/>
                        </a:rPr>
                        <a:t>Una de cada tres empresas de nuevo registro en CompraNet, es adjudicada con al menos un contrato durante su año de registro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00A834">
                            <a:shade val="30000"/>
                            <a:satMod val="115000"/>
                          </a:srgbClr>
                        </a:gs>
                        <a:gs pos="50000">
                          <a:srgbClr val="00A834">
                            <a:shade val="67500"/>
                            <a:satMod val="115000"/>
                          </a:srgbClr>
                        </a:gs>
                        <a:gs pos="100000">
                          <a:srgbClr val="00A834">
                            <a:shade val="100000"/>
                            <a:satMod val="115000"/>
                          </a:srgbClr>
                        </a:gs>
                      </a:gsLst>
                      <a:lin ang="2700000" scaled="1"/>
                      <a:tileRect/>
                    </a:gradFill>
                  </a:tcPr>
                </a:tc>
                <a:tc>
                  <a:txBody>
                    <a:bodyPr/>
                    <a:lstStyle/>
                    <a:p>
                      <a:pPr algn="ctr">
                        <a:lnSpc>
                          <a:spcPct val="107000"/>
                        </a:lnSpc>
                        <a:spcAft>
                          <a:spcPts val="0"/>
                        </a:spcAft>
                      </a:pPr>
                      <a:r>
                        <a:rPr lang="es-MX" sz="1100">
                          <a:effectLst/>
                        </a:rPr>
                        <a:t>18,154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9,447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dirty="0">
                          <a:effectLst/>
                        </a:rPr>
                        <a:t>6,759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5,405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2,080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nSpc>
                          <a:spcPct val="107000"/>
                        </a:lnSpc>
                        <a:spcAft>
                          <a:spcPts val="0"/>
                        </a:spcAft>
                      </a:pPr>
                      <a:r>
                        <a:rPr lang="es-MX" sz="1100" dirty="0">
                          <a:effectLst/>
                        </a:rPr>
                        <a:t>Se incrementó el promedio de proposiciones presentadas en licitaciones públicas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00A834">
                            <a:shade val="30000"/>
                            <a:satMod val="115000"/>
                          </a:srgbClr>
                        </a:gs>
                        <a:gs pos="50000">
                          <a:srgbClr val="00A834">
                            <a:shade val="67500"/>
                            <a:satMod val="115000"/>
                          </a:srgbClr>
                        </a:gs>
                        <a:gs pos="100000">
                          <a:srgbClr val="00A834">
                            <a:shade val="100000"/>
                            <a:satMod val="115000"/>
                          </a:srgbClr>
                        </a:gs>
                      </a:gsLst>
                      <a:lin ang="2700000" scaled="1"/>
                      <a:tileRect/>
                    </a:gradFill>
                  </a:tcPr>
                </a:tc>
                <a:tc>
                  <a:txBody>
                    <a:bodyPr/>
                    <a:lstStyle/>
                    <a:p>
                      <a:pPr algn="ctr">
                        <a:lnSpc>
                          <a:spcPct val="107000"/>
                        </a:lnSpc>
                        <a:spcAft>
                          <a:spcPts val="0"/>
                        </a:spcAft>
                      </a:pPr>
                      <a:r>
                        <a:rPr lang="es-MX" sz="1100">
                          <a:effectLst/>
                        </a:rPr>
                        <a:t>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4.68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5.57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5.23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5.51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nSpc>
                          <a:spcPct val="107000"/>
                        </a:lnSpc>
                        <a:spcAft>
                          <a:spcPts val="0"/>
                        </a:spcAft>
                      </a:pPr>
                      <a:r>
                        <a:rPr lang="es-MX" sz="1100" dirty="0">
                          <a:effectLst/>
                        </a:rPr>
                        <a:t>Se redujo el porcentaje de licitaciones públicas declaradas desiertas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00A834">
                            <a:shade val="30000"/>
                            <a:satMod val="115000"/>
                          </a:srgbClr>
                        </a:gs>
                        <a:gs pos="50000">
                          <a:srgbClr val="00A834">
                            <a:shade val="67500"/>
                            <a:satMod val="115000"/>
                          </a:srgbClr>
                        </a:gs>
                        <a:gs pos="100000">
                          <a:srgbClr val="00A834">
                            <a:shade val="100000"/>
                            <a:satMod val="115000"/>
                          </a:srgbClr>
                        </a:gs>
                      </a:gsLst>
                      <a:lin ang="2700000" scaled="1"/>
                      <a:tileRect/>
                    </a:gradFill>
                  </a:tcPr>
                </a:tc>
                <a:tc>
                  <a:txBody>
                    <a:bodyPr/>
                    <a:lstStyle/>
                    <a:p>
                      <a:pPr algn="ctr">
                        <a:lnSpc>
                          <a:spcPct val="107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nSpc>
                          <a:spcPct val="107000"/>
                        </a:lnSpc>
                        <a:spcAft>
                          <a:spcPts val="0"/>
                        </a:spcAft>
                      </a:pPr>
                      <a:r>
                        <a:rPr lang="es-MX" sz="1100" dirty="0">
                          <a:effectLst/>
                        </a:rPr>
                        <a:t>Las licitaciones públicas e invitaciones a cuando menos tres personas electrónicas y mixtas siguen siendo la mayoría respecto de las presenciales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00A834">
                            <a:shade val="30000"/>
                            <a:satMod val="115000"/>
                          </a:srgbClr>
                        </a:gs>
                        <a:gs pos="50000">
                          <a:srgbClr val="00A834">
                            <a:shade val="67500"/>
                            <a:satMod val="115000"/>
                          </a:srgbClr>
                        </a:gs>
                        <a:gs pos="100000">
                          <a:srgbClr val="00A834">
                            <a:shade val="100000"/>
                            <a:satMod val="115000"/>
                          </a:srgbClr>
                        </a:gs>
                      </a:gsLst>
                      <a:lin ang="2700000" scaled="1"/>
                      <a:tileRect/>
                    </a:gradFill>
                  </a:tcPr>
                </a:tc>
                <a:tc>
                  <a:txBody>
                    <a:bodyPr/>
                    <a:lstStyle/>
                    <a:p>
                      <a:pPr algn="ctr">
                        <a:lnSpc>
                          <a:spcPct val="107000"/>
                        </a:lnSpc>
                        <a:spcAft>
                          <a:spcPts val="0"/>
                        </a:spcAft>
                      </a:pPr>
                      <a:r>
                        <a:rPr lang="es-MX" sz="1100">
                          <a:effectLst/>
                        </a:rPr>
                        <a:t>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a:lnSpc>
                          <a:spcPct val="107000"/>
                        </a:lnSpc>
                        <a:spcAft>
                          <a:spcPts val="0"/>
                        </a:spcAft>
                      </a:pPr>
                      <a:r>
                        <a:rPr lang="es-MX" sz="1100" dirty="0">
                          <a:effectLst/>
                        </a:rPr>
                        <a:t>Se incrementó el promedio de visitas diarias al portal CompraNet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00A834">
                            <a:shade val="30000"/>
                            <a:satMod val="115000"/>
                          </a:srgbClr>
                        </a:gs>
                        <a:gs pos="50000">
                          <a:srgbClr val="00A834">
                            <a:shade val="67500"/>
                            <a:satMod val="115000"/>
                          </a:srgbClr>
                        </a:gs>
                        <a:gs pos="100000">
                          <a:srgbClr val="00A834">
                            <a:shade val="100000"/>
                            <a:satMod val="115000"/>
                          </a:srgbClr>
                        </a:gs>
                      </a:gsLst>
                      <a:lin ang="2700000" scaled="1"/>
                      <a:tileRect/>
                    </a:gradFill>
                  </a:tcPr>
                </a:tc>
                <a:tc>
                  <a:txBody>
                    <a:bodyPr/>
                    <a:lstStyle/>
                    <a:p>
                      <a:pPr algn="ctr">
                        <a:lnSpc>
                          <a:spcPct val="107000"/>
                        </a:lnSpc>
                        <a:spcAft>
                          <a:spcPts val="0"/>
                        </a:spcAft>
                      </a:pPr>
                      <a:r>
                        <a:rPr lang="es-MX" sz="1100">
                          <a:effectLst/>
                        </a:rPr>
                        <a:t>22,630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30,201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36,526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a:effectLst/>
                        </a:rPr>
                        <a:t>39,199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100" dirty="0">
                          <a:effectLst/>
                        </a:rPr>
                        <a:t>39,800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89992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sz="2800" dirty="0" smtClean="0"/>
              <a:t>Retos para obtener el mejor VFM</a:t>
            </a:r>
            <a:endParaRPr lang="es-MX" sz="2800" dirty="0"/>
          </a:p>
        </p:txBody>
      </p:sp>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32</a:t>
            </a:fld>
            <a:endParaRPr lang="es-MX" dirty="0">
              <a:solidFill>
                <a:prstClr val="black">
                  <a:tint val="75000"/>
                </a:prstClr>
              </a:solidFill>
            </a:endParaRPr>
          </a:p>
        </p:txBody>
      </p:sp>
      <p:graphicFrame>
        <p:nvGraphicFramePr>
          <p:cNvPr id="13" name="Marcador de contenido 12"/>
          <p:cNvGraphicFramePr>
            <a:graphicFrameLocks noGrp="1"/>
          </p:cNvGraphicFramePr>
          <p:nvPr>
            <p:ph idx="1"/>
            <p:extLst>
              <p:ext uri="{D42A27DB-BD31-4B8C-83A1-F6EECF244321}">
                <p14:modId xmlns:p14="http://schemas.microsoft.com/office/powerpoint/2010/main" val="3468446065"/>
              </p:ext>
            </p:extLst>
          </p:nvPr>
        </p:nvGraphicFramePr>
        <p:xfrm>
          <a:off x="467544"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116632" y="983351"/>
            <a:ext cx="8775848" cy="400110"/>
          </a:xfrm>
          <a:prstGeom prst="rect">
            <a:avLst/>
          </a:prstGeom>
        </p:spPr>
        <p:txBody>
          <a:bodyPr wrap="square">
            <a:spAutoFit/>
          </a:bodyPr>
          <a:lstStyle/>
          <a:p>
            <a:pPr marL="285750" indent="-285750" algn="just">
              <a:buFont typeface="Arial" panose="020B0604020202020204" pitchFamily="34" charset="0"/>
              <a:buChar char="•"/>
            </a:pPr>
            <a:r>
              <a:rPr lang="es-ES" sz="2000" b="1" dirty="0" smtClean="0">
                <a:solidFill>
                  <a:schemeClr val="bg1">
                    <a:lumMod val="65000"/>
                  </a:schemeClr>
                </a:solidFill>
                <a:latin typeface="Times New Roman" panose="02020603050405020304" pitchFamily="18" charset="0"/>
                <a:cs typeface="Times New Roman" panose="02020603050405020304" pitchFamily="18" charset="0"/>
              </a:rPr>
              <a:t>Sobre los criterios de evaluación:</a:t>
            </a:r>
            <a:endParaRPr lang="es-ES" sz="2000" b="1"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283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sz="2800" dirty="0" smtClean="0"/>
              <a:t>Retos para obtener el mejor VFM</a:t>
            </a:r>
            <a:endParaRPr lang="es-MX" sz="2800" dirty="0"/>
          </a:p>
        </p:txBody>
      </p:sp>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33</a:t>
            </a:fld>
            <a:endParaRPr lang="es-MX" dirty="0">
              <a:solidFill>
                <a:prstClr val="black">
                  <a:tint val="75000"/>
                </a:prstClr>
              </a:solidFill>
            </a:endParaRPr>
          </a:p>
        </p:txBody>
      </p:sp>
      <p:sp>
        <p:nvSpPr>
          <p:cNvPr id="12" name="Rectángulo 11"/>
          <p:cNvSpPr/>
          <p:nvPr/>
        </p:nvSpPr>
        <p:spPr>
          <a:xfrm>
            <a:off x="179512" y="929283"/>
            <a:ext cx="8775848" cy="400110"/>
          </a:xfrm>
          <a:prstGeom prst="rect">
            <a:avLst/>
          </a:prstGeom>
        </p:spPr>
        <p:txBody>
          <a:bodyPr wrap="square">
            <a:spAutoFit/>
          </a:bodyPr>
          <a:lstStyle/>
          <a:p>
            <a:pPr marL="285750" indent="-285750" algn="just">
              <a:buFont typeface="Arial" panose="020B0604020202020204" pitchFamily="34" charset="0"/>
              <a:buChar char="•"/>
            </a:pPr>
            <a:r>
              <a:rPr lang="es-ES" sz="2000" b="1" dirty="0" smtClean="0">
                <a:solidFill>
                  <a:schemeClr val="bg1">
                    <a:lumMod val="65000"/>
                  </a:schemeClr>
                </a:solidFill>
                <a:latin typeface="Times New Roman" panose="02020603050405020304" pitchFamily="18" charset="0"/>
                <a:cs typeface="Times New Roman" panose="02020603050405020304" pitchFamily="18" charset="0"/>
              </a:rPr>
              <a:t>Sobre los la evaluación del VFM:</a:t>
            </a:r>
            <a:endParaRPr lang="es-ES" sz="2000" b="1" dirty="0">
              <a:solidFill>
                <a:schemeClr val="bg1">
                  <a:lumMod val="65000"/>
                </a:schemeClr>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2411894966"/>
              </p:ext>
            </p:extLst>
          </p:nvPr>
        </p:nvGraphicFramePr>
        <p:xfrm>
          <a:off x="1835696" y="1556792"/>
          <a:ext cx="5598368" cy="4361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734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907731388"/>
              </p:ext>
            </p:extLst>
          </p:nvPr>
        </p:nvGraphicFramePr>
        <p:xfrm>
          <a:off x="457200" y="1484783"/>
          <a:ext cx="8293025" cy="4625078"/>
        </p:xfrm>
        <a:graphic>
          <a:graphicData uri="http://schemas.openxmlformats.org/drawingml/2006/table">
            <a:tbl>
              <a:tblPr firstRow="1" firstCol="1" bandRow="1">
                <a:tableStyleId>{F5AB1C69-6EDB-4FF4-983F-18BD219EF322}</a:tableStyleId>
              </a:tblPr>
              <a:tblGrid>
                <a:gridCol w="1684013"/>
                <a:gridCol w="2899950"/>
                <a:gridCol w="3709062"/>
              </a:tblGrid>
              <a:tr h="214155">
                <a:tc>
                  <a:txBody>
                    <a:bodyPr/>
                    <a:lstStyle/>
                    <a:p>
                      <a:pPr algn="ctr">
                        <a:lnSpc>
                          <a:spcPct val="107000"/>
                        </a:lnSpc>
                        <a:spcAft>
                          <a:spcPts val="0"/>
                        </a:spcAft>
                      </a:pPr>
                      <a:r>
                        <a:rPr lang="es-MX" sz="1200" dirty="0">
                          <a:effectLst/>
                        </a:rPr>
                        <a:t>DIMENSIÓN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ctr">
                        <a:lnSpc>
                          <a:spcPct val="107000"/>
                        </a:lnSpc>
                        <a:spcAft>
                          <a:spcPts val="0"/>
                        </a:spcAft>
                      </a:pPr>
                      <a:r>
                        <a:rPr lang="es-MX" sz="1200">
                          <a:effectLst/>
                        </a:rPr>
                        <a:t>TEMAS A IDENTIFICAR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ctr">
                        <a:lnSpc>
                          <a:spcPct val="107000"/>
                        </a:lnSpc>
                        <a:spcAft>
                          <a:spcPts val="0"/>
                        </a:spcAft>
                      </a:pPr>
                      <a:r>
                        <a:rPr lang="es-MX" sz="1200">
                          <a:effectLst/>
                        </a:rPr>
                        <a:t>INDICADORES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r h="1110035">
                <a:tc>
                  <a:txBody>
                    <a:bodyPr/>
                    <a:lstStyle/>
                    <a:p>
                      <a:pPr algn="just">
                        <a:lnSpc>
                          <a:spcPct val="107000"/>
                        </a:lnSpc>
                        <a:spcAft>
                          <a:spcPts val="0"/>
                        </a:spcAft>
                      </a:pPr>
                      <a:r>
                        <a:rPr lang="es-MX" sz="1200">
                          <a:effectLst/>
                        </a:rPr>
                        <a:t>EFICIENCIA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Capacidad de llevar a cabo las contrataciones públicas con los recursos disponibles en las mejores condiciones de costo/calidad y oportunidad y obtener el mejor valor por el dinero.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-Número de potenciales proveedores</a:t>
                      </a:r>
                      <a:endParaRPr lang="es-MX" sz="2000">
                        <a:effectLst/>
                      </a:endParaRPr>
                    </a:p>
                    <a:p>
                      <a:pPr algn="just">
                        <a:lnSpc>
                          <a:spcPct val="107000"/>
                        </a:lnSpc>
                        <a:spcAft>
                          <a:spcPts val="0"/>
                        </a:spcAft>
                      </a:pPr>
                      <a:r>
                        <a:rPr lang="es-MX" sz="1200">
                          <a:effectLst/>
                        </a:rPr>
                        <a:t>-Procedimientos desiertos</a:t>
                      </a:r>
                      <a:endParaRPr lang="es-MX" sz="2000">
                        <a:effectLst/>
                      </a:endParaRPr>
                    </a:p>
                    <a:p>
                      <a:pPr algn="just">
                        <a:lnSpc>
                          <a:spcPct val="107000"/>
                        </a:lnSpc>
                        <a:spcAft>
                          <a:spcPts val="0"/>
                        </a:spcAft>
                      </a:pPr>
                      <a:r>
                        <a:rPr lang="es-MX" sz="1200">
                          <a:effectLst/>
                        </a:rPr>
                        <a:t>-Uso de medios electrónicos </a:t>
                      </a:r>
                      <a:endParaRPr lang="es-MX" sz="2000">
                        <a:effectLst/>
                      </a:endParaRPr>
                    </a:p>
                    <a:p>
                      <a:pPr algn="just">
                        <a:lnSpc>
                          <a:spcPct val="107000"/>
                        </a:lnSpc>
                        <a:spcAft>
                          <a:spcPts val="0"/>
                        </a:spcAft>
                      </a:pPr>
                      <a:r>
                        <a:rPr lang="es-MX" sz="1200">
                          <a:effectLst/>
                        </a:rPr>
                        <a:t>-Uso de estrategias de contratación</a:t>
                      </a:r>
                      <a:endParaRPr lang="es-MX" sz="2000">
                        <a:effectLst/>
                      </a:endParaRPr>
                    </a:p>
                    <a:p>
                      <a:pPr algn="just">
                        <a:lnSpc>
                          <a:spcPct val="107000"/>
                        </a:lnSpc>
                        <a:spcAft>
                          <a:spcPts val="0"/>
                        </a:spcAft>
                      </a:pPr>
                      <a:r>
                        <a:rPr lang="es-MX" sz="1200">
                          <a:effectLst/>
                        </a:rPr>
                        <a:t>-Ahorros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r h="438126">
                <a:tc>
                  <a:txBody>
                    <a:bodyPr/>
                    <a:lstStyle/>
                    <a:p>
                      <a:pPr algn="just">
                        <a:lnSpc>
                          <a:spcPct val="107000"/>
                        </a:lnSpc>
                        <a:spcAft>
                          <a:spcPts val="0"/>
                        </a:spcAft>
                      </a:pPr>
                      <a:r>
                        <a:rPr lang="es-MX" sz="1200">
                          <a:effectLst/>
                        </a:rPr>
                        <a:t>EFICACIA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Realización de procedimientos de manera oportuna.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-Procedimientos cancelados</a:t>
                      </a:r>
                      <a:endParaRPr lang="es-MX" sz="2000">
                        <a:effectLst/>
                      </a:endParaRPr>
                    </a:p>
                    <a:p>
                      <a:pPr algn="just">
                        <a:lnSpc>
                          <a:spcPct val="107000"/>
                        </a:lnSpc>
                        <a:spcAft>
                          <a:spcPts val="0"/>
                        </a:spcAft>
                      </a:pPr>
                      <a:r>
                        <a:rPr lang="es-MX" sz="1200">
                          <a:effectLst/>
                        </a:rPr>
                        <a:t>-Inconformidades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r h="886065">
                <a:tc>
                  <a:txBody>
                    <a:bodyPr/>
                    <a:lstStyle/>
                    <a:p>
                      <a:pPr algn="just">
                        <a:lnSpc>
                          <a:spcPct val="107000"/>
                        </a:lnSpc>
                        <a:spcAft>
                          <a:spcPts val="0"/>
                        </a:spcAft>
                      </a:pPr>
                      <a:r>
                        <a:rPr lang="es-MX" sz="1200">
                          <a:effectLst/>
                        </a:rPr>
                        <a:t>COMPETENCIA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dirty="0">
                          <a:effectLst/>
                        </a:rPr>
                        <a:t>Grado de participación de las unidades económicas en el sistema de contratación pública.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-Licitaciones públicas nacionales vs. internacionales</a:t>
                      </a:r>
                      <a:endParaRPr lang="es-MX" sz="2000">
                        <a:effectLst/>
                      </a:endParaRPr>
                    </a:p>
                    <a:p>
                      <a:pPr algn="just">
                        <a:lnSpc>
                          <a:spcPct val="107000"/>
                        </a:lnSpc>
                        <a:spcAft>
                          <a:spcPts val="0"/>
                        </a:spcAft>
                      </a:pPr>
                      <a:r>
                        <a:rPr lang="es-MX" sz="1200">
                          <a:effectLst/>
                        </a:rPr>
                        <a:t>-Uso de excepciones a la licitación pública</a:t>
                      </a:r>
                      <a:endParaRPr lang="es-MX" sz="2000">
                        <a:effectLst/>
                      </a:endParaRPr>
                    </a:p>
                    <a:p>
                      <a:pPr algn="just">
                        <a:lnSpc>
                          <a:spcPct val="107000"/>
                        </a:lnSpc>
                        <a:spcAft>
                          <a:spcPts val="0"/>
                        </a:spcAft>
                      </a:pPr>
                      <a:r>
                        <a:rPr lang="es-MX" sz="1200">
                          <a:effectLst/>
                        </a:rPr>
                        <a:t>-Proposiciones recibas por procedimientos de contratación</a:t>
                      </a:r>
                      <a:endParaRPr lang="es-MX" sz="2000">
                        <a:effectLst/>
                      </a:endParaRPr>
                    </a:p>
                    <a:p>
                      <a:pPr algn="just">
                        <a:lnSpc>
                          <a:spcPct val="107000"/>
                        </a:lnSpc>
                        <a:spcAft>
                          <a:spcPts val="0"/>
                        </a:spcAft>
                      </a:pPr>
                      <a:r>
                        <a:rPr lang="es-MX" sz="1200">
                          <a:effectLst/>
                        </a:rPr>
                        <a:t>-Nuevos proveedores en el sistema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r h="438126">
                <a:tc>
                  <a:txBody>
                    <a:bodyPr/>
                    <a:lstStyle/>
                    <a:p>
                      <a:pPr algn="just">
                        <a:lnSpc>
                          <a:spcPct val="107000"/>
                        </a:lnSpc>
                        <a:spcAft>
                          <a:spcPts val="0"/>
                        </a:spcAft>
                      </a:pPr>
                      <a:r>
                        <a:rPr lang="es-MX" sz="1200" dirty="0">
                          <a:effectLst/>
                        </a:rPr>
                        <a:t>DESARROLLO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dirty="0">
                          <a:effectLst/>
                        </a:rPr>
                        <a:t>Capacidad de incentivar el sistema económico nacional, local y de </a:t>
                      </a:r>
                      <a:r>
                        <a:rPr lang="es-MX" sz="1200" dirty="0" err="1">
                          <a:effectLst/>
                        </a:rPr>
                        <a:t>Mipymes</a:t>
                      </a:r>
                      <a:r>
                        <a:rPr lang="es-MX" sz="12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-Utilización de preferencias a empresas nacionales</a:t>
                      </a:r>
                      <a:endParaRPr lang="es-MX" sz="2000">
                        <a:effectLst/>
                      </a:endParaRPr>
                    </a:p>
                    <a:p>
                      <a:pPr algn="just">
                        <a:lnSpc>
                          <a:spcPct val="107000"/>
                        </a:lnSpc>
                        <a:spcAft>
                          <a:spcPts val="0"/>
                        </a:spcAft>
                      </a:pPr>
                      <a:r>
                        <a:rPr lang="es-MX" sz="1200">
                          <a:effectLst/>
                        </a:rPr>
                        <a:t>-Participación de Mipymes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r h="438126">
                <a:tc>
                  <a:txBody>
                    <a:bodyPr/>
                    <a:lstStyle/>
                    <a:p>
                      <a:pPr algn="just">
                        <a:lnSpc>
                          <a:spcPct val="107000"/>
                        </a:lnSpc>
                        <a:spcAft>
                          <a:spcPts val="0"/>
                        </a:spcAft>
                      </a:pPr>
                      <a:r>
                        <a:rPr lang="es-MX" sz="1200">
                          <a:effectLst/>
                        </a:rPr>
                        <a:t>TRANSPARENCIA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dirty="0">
                          <a:effectLst/>
                        </a:rPr>
                        <a:t>Acceso libre y fácil a la información del flujo del ciclo de las contrataciones públicas.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-Uso de medio electrónicos para publicar convocatorias</a:t>
                      </a:r>
                      <a:endParaRPr lang="es-MX" sz="2000">
                        <a:effectLst/>
                      </a:endParaRPr>
                    </a:p>
                    <a:p>
                      <a:pPr algn="just">
                        <a:lnSpc>
                          <a:spcPct val="107000"/>
                        </a:lnSpc>
                        <a:spcAft>
                          <a:spcPts val="0"/>
                        </a:spcAft>
                      </a:pPr>
                      <a:r>
                        <a:rPr lang="es-MX" sz="1200">
                          <a:effectLst/>
                        </a:rPr>
                        <a:t>-Difusión de los datos relevantes de los contratos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r h="438126">
                <a:tc>
                  <a:txBody>
                    <a:bodyPr/>
                    <a:lstStyle/>
                    <a:p>
                      <a:pPr algn="just">
                        <a:lnSpc>
                          <a:spcPct val="107000"/>
                        </a:lnSpc>
                        <a:spcAft>
                          <a:spcPts val="0"/>
                        </a:spcAft>
                      </a:pPr>
                      <a:r>
                        <a:rPr lang="es-MX" sz="1200">
                          <a:effectLst/>
                        </a:rPr>
                        <a:t>PROFESIONALIZACIÓN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dirty="0">
                          <a:effectLst/>
                        </a:rPr>
                        <a:t>Conocimiento del sistema de contratación pública por parte de la oferta y demanda.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a:effectLst/>
                        </a:rPr>
                        <a:t>-Métrica de conocimiento del mercado</a:t>
                      </a:r>
                      <a:endParaRPr lang="es-MX" sz="2000">
                        <a:effectLst/>
                      </a:endParaRPr>
                    </a:p>
                    <a:p>
                      <a:pPr algn="just">
                        <a:lnSpc>
                          <a:spcPct val="107000"/>
                        </a:lnSpc>
                        <a:spcAft>
                          <a:spcPts val="0"/>
                        </a:spcAft>
                      </a:pPr>
                      <a:r>
                        <a:rPr lang="es-MX" sz="1200">
                          <a:effectLst/>
                        </a:rPr>
                        <a:t>-Capacitación especializada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r h="527687">
                <a:tc>
                  <a:txBody>
                    <a:bodyPr/>
                    <a:lstStyle/>
                    <a:p>
                      <a:pPr algn="just">
                        <a:lnSpc>
                          <a:spcPct val="107000"/>
                        </a:lnSpc>
                        <a:spcAft>
                          <a:spcPts val="0"/>
                        </a:spcAft>
                      </a:pPr>
                      <a:r>
                        <a:rPr lang="es-MX" sz="1200" dirty="0">
                          <a:effectLst/>
                        </a:rPr>
                        <a:t>PERCEPCIÓN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dirty="0">
                          <a:effectLst/>
                        </a:rPr>
                        <a:t>Evaluación del sistema de contratación pública por parte de los actores económicos.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c>
                  <a:txBody>
                    <a:bodyPr/>
                    <a:lstStyle/>
                    <a:p>
                      <a:pPr algn="just">
                        <a:lnSpc>
                          <a:spcPct val="107000"/>
                        </a:lnSpc>
                        <a:spcAft>
                          <a:spcPts val="0"/>
                        </a:spcAft>
                      </a:pPr>
                      <a:r>
                        <a:rPr lang="es-MX" sz="1200" dirty="0">
                          <a:effectLst/>
                        </a:rPr>
                        <a:t>-Resultado de las encuestas de opinión respecto de todas</a:t>
                      </a:r>
                      <a:endParaRPr lang="es-MX" sz="2000" dirty="0">
                        <a:effectLst/>
                      </a:endParaRPr>
                    </a:p>
                    <a:p>
                      <a:pPr algn="just">
                        <a:lnSpc>
                          <a:spcPct val="107000"/>
                        </a:lnSpc>
                        <a:spcAft>
                          <a:spcPts val="0"/>
                        </a:spcAft>
                      </a:pPr>
                      <a:r>
                        <a:rPr lang="es-MX" sz="1200" dirty="0">
                          <a:effectLst/>
                        </a:rPr>
                        <a:t> las fases (resultados cualitativos)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1667" marR="81667" marT="0" marB="0"/>
                </a:tc>
              </a:tr>
            </a:tbl>
          </a:graphicData>
        </a:graphic>
      </p:graphicFrame>
      <p:sp>
        <p:nvSpPr>
          <p:cNvPr id="2" name="Título 1"/>
          <p:cNvSpPr>
            <a:spLocks noGrp="1"/>
          </p:cNvSpPr>
          <p:nvPr>
            <p:ph type="title"/>
          </p:nvPr>
        </p:nvSpPr>
        <p:spPr/>
        <p:txBody>
          <a:bodyPr/>
          <a:lstStyle/>
          <a:p>
            <a:r>
              <a:rPr lang="es-MX" dirty="0"/>
              <a:t>Retos para obtener el mejor VFM</a:t>
            </a:r>
          </a:p>
        </p:txBody>
      </p:sp>
      <p:sp>
        <p:nvSpPr>
          <p:cNvPr id="4" name="Marcador de número de diapositiva 3"/>
          <p:cNvSpPr>
            <a:spLocks noGrp="1"/>
          </p:cNvSpPr>
          <p:nvPr>
            <p:ph type="sldNum" sz="quarter" idx="4"/>
          </p:nvPr>
        </p:nvSpPr>
        <p:spPr/>
        <p:txBody>
          <a:bodyPr/>
          <a:lstStyle/>
          <a:p>
            <a:fld id="{60212752-F55E-4CED-8931-B80C9EA40FEA}" type="slidenum">
              <a:rPr lang="es-MX" smtClean="0">
                <a:solidFill>
                  <a:prstClr val="black">
                    <a:tint val="75000"/>
                  </a:prstClr>
                </a:solidFill>
              </a:rPr>
              <a:pPr/>
              <a:t>34</a:t>
            </a:fld>
            <a:endParaRPr lang="es-MX" dirty="0">
              <a:solidFill>
                <a:prstClr val="black">
                  <a:tint val="75000"/>
                </a:prstClr>
              </a:solidFill>
            </a:endParaRPr>
          </a:p>
        </p:txBody>
      </p:sp>
      <p:sp>
        <p:nvSpPr>
          <p:cNvPr id="7" name="Rectángulo 6"/>
          <p:cNvSpPr/>
          <p:nvPr/>
        </p:nvSpPr>
        <p:spPr>
          <a:xfrm>
            <a:off x="179512" y="929283"/>
            <a:ext cx="8775848" cy="400110"/>
          </a:xfrm>
          <a:prstGeom prst="rect">
            <a:avLst/>
          </a:prstGeom>
        </p:spPr>
        <p:txBody>
          <a:bodyPr wrap="square">
            <a:spAutoFit/>
          </a:bodyPr>
          <a:lstStyle/>
          <a:p>
            <a:pPr marL="285750" indent="-285750" algn="just">
              <a:buFont typeface="Arial" panose="020B0604020202020204" pitchFamily="34" charset="0"/>
              <a:buChar char="•"/>
            </a:pPr>
            <a:r>
              <a:rPr lang="es-ES" sz="2000" b="1" dirty="0" smtClean="0">
                <a:solidFill>
                  <a:schemeClr val="bg1">
                    <a:lumMod val="65000"/>
                  </a:schemeClr>
                </a:solidFill>
                <a:latin typeface="Times New Roman" panose="02020603050405020304" pitchFamily="18" charset="0"/>
                <a:cs typeface="Times New Roman" panose="02020603050405020304" pitchFamily="18" charset="0"/>
              </a:rPr>
              <a:t>Diseño de indicadores OCDE-RICG </a:t>
            </a:r>
            <a:endParaRPr lang="es-ES" sz="2000" b="1"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68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24744"/>
            <a:ext cx="8229600" cy="3773016"/>
          </a:xfrm>
        </p:spPr>
        <p:txBody>
          <a:bodyPr>
            <a:normAutofit fontScale="62500" lnSpcReduction="20000"/>
          </a:bodyPr>
          <a:lstStyle/>
          <a:p>
            <a:pPr marL="0" indent="0" algn="ctr">
              <a:buNone/>
            </a:pPr>
            <a:endParaRPr lang="es-ES" sz="8000" b="1" dirty="0" smtClean="0">
              <a:solidFill>
                <a:srgbClr val="C00000"/>
              </a:solidFill>
            </a:endParaRPr>
          </a:p>
          <a:p>
            <a:pPr marL="0" indent="0" algn="ctr">
              <a:buNone/>
            </a:pPr>
            <a:r>
              <a:rPr lang="es-ES" sz="8000" b="1" dirty="0" smtClean="0">
                <a:solidFill>
                  <a:srgbClr val="C00000"/>
                </a:solidFill>
              </a:rPr>
              <a:t>Gracias </a:t>
            </a:r>
          </a:p>
          <a:p>
            <a:pPr marL="0" indent="0" algn="r">
              <a:buNone/>
            </a:pPr>
            <a:endParaRPr lang="es-ES" b="1" i="1" dirty="0" smtClean="0">
              <a:latin typeface="Aparajita" panose="020B0604020202020204" pitchFamily="34" charset="0"/>
              <a:cs typeface="Aparajita" panose="020B0604020202020204" pitchFamily="34" charset="0"/>
            </a:endParaRPr>
          </a:p>
          <a:p>
            <a:pPr marL="0" indent="0" algn="r">
              <a:buNone/>
            </a:pPr>
            <a:endParaRPr lang="es-ES" b="1" i="1" dirty="0">
              <a:latin typeface="Aparajita" panose="020B0604020202020204" pitchFamily="34" charset="0"/>
              <a:cs typeface="Aparajita" panose="020B0604020202020204" pitchFamily="34" charset="0"/>
            </a:endParaRPr>
          </a:p>
          <a:p>
            <a:pPr marL="0" indent="0" algn="r">
              <a:buNone/>
            </a:pPr>
            <a:endParaRPr lang="es-ES" b="1" i="1" dirty="0" smtClean="0">
              <a:latin typeface="Aparajita" panose="020B0604020202020204" pitchFamily="34" charset="0"/>
              <a:cs typeface="Aparajita" panose="020B0604020202020204" pitchFamily="34" charset="0"/>
            </a:endParaRPr>
          </a:p>
          <a:p>
            <a:pPr marL="0" indent="0" algn="r">
              <a:buNone/>
            </a:pPr>
            <a:endParaRPr lang="es-ES" b="1" i="1" dirty="0">
              <a:latin typeface="Aparajita" panose="020B0604020202020204" pitchFamily="34" charset="0"/>
              <a:cs typeface="Aparajita" panose="020B0604020202020204" pitchFamily="34" charset="0"/>
            </a:endParaRPr>
          </a:p>
          <a:p>
            <a:pPr marL="0" indent="0" algn="r">
              <a:buNone/>
            </a:pPr>
            <a:endParaRPr lang="es-ES" b="1" i="1" dirty="0" smtClean="0">
              <a:latin typeface="Aparajita" panose="020B0604020202020204" pitchFamily="34" charset="0"/>
              <a:cs typeface="Aparajita" panose="020B0604020202020204" pitchFamily="34" charset="0"/>
            </a:endParaRPr>
          </a:p>
          <a:p>
            <a:pPr marL="0" indent="0" algn="ctr">
              <a:buNone/>
            </a:pPr>
            <a:r>
              <a:rPr lang="es-ES" sz="3200" b="1" i="1" dirty="0" smtClean="0">
                <a:latin typeface="Aparajita" panose="020B0604020202020204" pitchFamily="34" charset="0"/>
                <a:cs typeface="Aparajita" panose="020B0604020202020204" pitchFamily="34" charset="0"/>
              </a:rPr>
              <a:t>Ana Cristina Hernández Velázquez </a:t>
            </a:r>
          </a:p>
          <a:p>
            <a:pPr marL="0" indent="0" algn="ctr">
              <a:buNone/>
            </a:pPr>
            <a:r>
              <a:rPr lang="es-ES" sz="3200" b="1" i="1" dirty="0" smtClean="0">
                <a:latin typeface="Aparajita" panose="020B0604020202020204" pitchFamily="34" charset="0"/>
                <a:cs typeface="Aparajita" panose="020B0604020202020204" pitchFamily="34" charset="0"/>
              </a:rPr>
              <a:t>Directora de Procesos y Enlace de la </a:t>
            </a:r>
          </a:p>
          <a:p>
            <a:pPr marL="0" indent="0" algn="ctr">
              <a:buNone/>
            </a:pPr>
            <a:r>
              <a:rPr lang="es-ES" sz="3200" b="1" i="1" dirty="0" smtClean="0">
                <a:latin typeface="Aparajita" panose="020B0604020202020204" pitchFamily="34" charset="0"/>
                <a:cs typeface="Aparajita" panose="020B0604020202020204" pitchFamily="34" charset="0"/>
              </a:rPr>
              <a:t>Unidad de Política de Contrataciones Públicas </a:t>
            </a:r>
          </a:p>
          <a:p>
            <a:pPr marL="0" indent="0" algn="ctr">
              <a:buNone/>
            </a:pPr>
            <a:r>
              <a:rPr lang="es-ES" sz="3200" dirty="0" smtClean="0">
                <a:latin typeface="Aparajita" panose="020B0604020202020204" pitchFamily="34" charset="0"/>
                <a:cs typeface="Aparajita" panose="020B0604020202020204" pitchFamily="34" charset="0"/>
              </a:rPr>
              <a:t>Secretaría de la Función Pública  </a:t>
            </a:r>
            <a:endParaRPr lang="es-MX" sz="3200" dirty="0">
              <a:latin typeface="Aparajita" panose="020B0604020202020204" pitchFamily="34" charset="0"/>
              <a:cs typeface="Aparajita" panose="020B0604020202020204" pitchFamily="34" charset="0"/>
            </a:endParaRPr>
          </a:p>
        </p:txBody>
      </p:sp>
      <p:sp>
        <p:nvSpPr>
          <p:cNvPr id="4" name="Marcador de número de diapositiva 3"/>
          <p:cNvSpPr>
            <a:spLocks noGrp="1"/>
          </p:cNvSpPr>
          <p:nvPr>
            <p:ph type="sldNum" sz="quarter" idx="12"/>
          </p:nvPr>
        </p:nvSpPr>
        <p:spPr>
          <a:xfrm>
            <a:off x="6984482" y="6492875"/>
            <a:ext cx="2133600" cy="365125"/>
          </a:xfrm>
        </p:spPr>
        <p:txBody>
          <a:bodyPr/>
          <a:lstStyle/>
          <a:p>
            <a:fld id="{60212752-F55E-4CED-8931-B80C9EA40FEA}" type="slidenum">
              <a:rPr lang="es-MX" smtClean="0">
                <a:solidFill>
                  <a:prstClr val="black">
                    <a:tint val="75000"/>
                  </a:prstClr>
                </a:solidFill>
              </a:rPr>
              <a:pPr/>
              <a:t>35</a:t>
            </a:fld>
            <a:endParaRPr lang="es-MX" dirty="0">
              <a:solidFill>
                <a:prstClr val="black">
                  <a:tint val="75000"/>
                </a:prstClr>
              </a:solidFill>
            </a:endParaRPr>
          </a:p>
        </p:txBody>
      </p:sp>
    </p:spTree>
    <p:extLst>
      <p:ext uri="{BB962C8B-B14F-4D97-AF65-F5344CB8AC3E}">
        <p14:creationId xmlns:p14="http://schemas.microsoft.com/office/powerpoint/2010/main" val="308051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a:xfrm>
            <a:off x="6842981" y="7014970"/>
            <a:ext cx="2133600" cy="365125"/>
          </a:xfrm>
        </p:spPr>
        <p:txBody>
          <a:bodyPr/>
          <a:lstStyle/>
          <a:p>
            <a:fld id="{60212752-F55E-4CED-8931-B80C9EA40FEA}" type="slidenum">
              <a:rPr lang="es-MX" smtClean="0">
                <a:solidFill>
                  <a:prstClr val="black">
                    <a:tint val="75000"/>
                  </a:prstClr>
                </a:solidFill>
              </a:rPr>
              <a:pPr/>
              <a:t>4</a:t>
            </a:fld>
            <a:endParaRPr lang="es-MX" dirty="0">
              <a:solidFill>
                <a:prstClr val="black">
                  <a:tint val="75000"/>
                </a:prstClr>
              </a:solidFill>
            </a:endParaRPr>
          </a:p>
        </p:txBody>
      </p:sp>
      <p:sp>
        <p:nvSpPr>
          <p:cNvPr id="15" name="Line 20"/>
          <p:cNvSpPr>
            <a:spLocks noChangeShapeType="1"/>
          </p:cNvSpPr>
          <p:nvPr/>
        </p:nvSpPr>
        <p:spPr bwMode="auto">
          <a:xfrm>
            <a:off x="2312301" y="4125829"/>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sp>
        <p:nvSpPr>
          <p:cNvPr id="34" name="Text Box 2"/>
          <p:cNvSpPr txBox="1">
            <a:spLocks noChangeArrowheads="1"/>
          </p:cNvSpPr>
          <p:nvPr/>
        </p:nvSpPr>
        <p:spPr bwMode="auto">
          <a:xfrm>
            <a:off x="418778" y="1527052"/>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es-ES" sz="1600" dirty="0" smtClean="0"/>
              <a:t>En la gestión pública el </a:t>
            </a:r>
            <a:r>
              <a:rPr lang="es-ES" sz="1600" dirty="0"/>
              <a:t>valor por el dinero requiere de un equilibrio entre tres elementos </a:t>
            </a:r>
            <a:r>
              <a:rPr lang="es-ES" sz="1600" dirty="0" smtClean="0"/>
              <a:t>comúnmente </a:t>
            </a:r>
            <a:r>
              <a:rPr lang="es-ES" sz="1600" dirty="0"/>
              <a:t>conocidos (3E): </a:t>
            </a:r>
          </a:p>
        </p:txBody>
      </p:sp>
      <p:graphicFrame>
        <p:nvGraphicFramePr>
          <p:cNvPr id="2" name="Diagrama 1"/>
          <p:cNvGraphicFramePr/>
          <p:nvPr>
            <p:extLst>
              <p:ext uri="{D42A27DB-BD31-4B8C-83A1-F6EECF244321}">
                <p14:modId xmlns:p14="http://schemas.microsoft.com/office/powerpoint/2010/main" val="2480041070"/>
              </p:ext>
            </p:extLst>
          </p:nvPr>
        </p:nvGraphicFramePr>
        <p:xfrm>
          <a:off x="236515" y="3051408"/>
          <a:ext cx="8229600" cy="107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ángulo 25"/>
          <p:cNvSpPr/>
          <p:nvPr/>
        </p:nvSpPr>
        <p:spPr>
          <a:xfrm>
            <a:off x="239146" y="4711029"/>
            <a:ext cx="1440160" cy="57641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ln w="0"/>
                <a:solidFill>
                  <a:schemeClr val="bg1"/>
                </a:solidFill>
                <a:effectLst>
                  <a:outerShdw blurRad="38100" dist="19050" dir="2700000" algn="tl" rotWithShape="0">
                    <a:schemeClr val="dk1">
                      <a:alpha val="40000"/>
                    </a:schemeClr>
                  </a:outerShdw>
                </a:effectLst>
              </a:rPr>
              <a:t>Costo</a:t>
            </a:r>
          </a:p>
        </p:txBody>
      </p:sp>
      <p:sp>
        <p:nvSpPr>
          <p:cNvPr id="27" name="Elipse 26"/>
          <p:cNvSpPr/>
          <p:nvPr/>
        </p:nvSpPr>
        <p:spPr>
          <a:xfrm>
            <a:off x="3472966" y="2010079"/>
            <a:ext cx="1702548" cy="72008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VFM</a:t>
            </a:r>
            <a:endParaRPr lang="es-MX" dirty="0">
              <a:ln w="0"/>
              <a:solidFill>
                <a:schemeClr val="tx1"/>
              </a:solidFill>
              <a:effectLst>
                <a:outerShdw blurRad="38100" dist="19050" dir="2700000" algn="tl" rotWithShape="0">
                  <a:schemeClr val="dk1">
                    <a:alpha val="40000"/>
                  </a:schemeClr>
                </a:outerShdw>
              </a:effectLst>
            </a:endParaRPr>
          </a:p>
        </p:txBody>
      </p:sp>
      <p:cxnSp>
        <p:nvCxnSpPr>
          <p:cNvPr id="32" name="Conector recto 31"/>
          <p:cNvCxnSpPr/>
          <p:nvPr/>
        </p:nvCxnSpPr>
        <p:spPr>
          <a:xfrm>
            <a:off x="4353946" y="2730159"/>
            <a:ext cx="0" cy="315203"/>
          </a:xfrm>
          <a:prstGeom prst="line">
            <a:avLst/>
          </a:prstGeom>
        </p:spPr>
        <p:style>
          <a:lnRef idx="1">
            <a:schemeClr val="accent2"/>
          </a:lnRef>
          <a:fillRef idx="0">
            <a:schemeClr val="accent2"/>
          </a:fillRef>
          <a:effectRef idx="0">
            <a:schemeClr val="accent2"/>
          </a:effectRef>
          <a:fontRef idx="minor">
            <a:schemeClr val="tx1"/>
          </a:fontRef>
        </p:style>
      </p:cxnSp>
      <p:sp>
        <p:nvSpPr>
          <p:cNvPr id="39" name="Rectángulo 38"/>
          <p:cNvSpPr/>
          <p:nvPr/>
        </p:nvSpPr>
        <p:spPr>
          <a:xfrm>
            <a:off x="2353356" y="4694687"/>
            <a:ext cx="1440160" cy="57641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n w="0"/>
                <a:solidFill>
                  <a:schemeClr val="bg1"/>
                </a:solidFill>
                <a:effectLst>
                  <a:outerShdw blurRad="38100" dist="19050" dir="2700000" algn="tl" rotWithShape="0">
                    <a:schemeClr val="dk1">
                      <a:alpha val="40000"/>
                    </a:schemeClr>
                  </a:outerShdw>
                </a:effectLst>
              </a:rPr>
              <a:t>BS</a:t>
            </a:r>
          </a:p>
        </p:txBody>
      </p:sp>
      <p:sp>
        <p:nvSpPr>
          <p:cNvPr id="40" name="Rectángulo 39"/>
          <p:cNvSpPr/>
          <p:nvPr/>
        </p:nvSpPr>
        <p:spPr>
          <a:xfrm>
            <a:off x="4987543" y="4712010"/>
            <a:ext cx="1440160" cy="57641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ln w="0"/>
                <a:solidFill>
                  <a:schemeClr val="bg1"/>
                </a:solidFill>
                <a:effectLst>
                  <a:outerShdw blurRad="38100" dist="19050" dir="2700000" algn="tl" rotWithShape="0">
                    <a:schemeClr val="dk1">
                      <a:alpha val="40000"/>
                    </a:schemeClr>
                  </a:outerShdw>
                </a:effectLst>
              </a:rPr>
              <a:t>RO</a:t>
            </a:r>
          </a:p>
        </p:txBody>
      </p:sp>
      <p:sp>
        <p:nvSpPr>
          <p:cNvPr id="41" name="Rectángulo 40"/>
          <p:cNvSpPr/>
          <p:nvPr/>
        </p:nvSpPr>
        <p:spPr>
          <a:xfrm>
            <a:off x="7032971" y="4699478"/>
            <a:ext cx="1440160" cy="57641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ln w="0"/>
                <a:solidFill>
                  <a:schemeClr val="bg1"/>
                </a:solidFill>
                <a:effectLst>
                  <a:outerShdw blurRad="38100" dist="19050" dir="2700000" algn="tl" rotWithShape="0">
                    <a:schemeClr val="dk1">
                      <a:alpha val="40000"/>
                    </a:schemeClr>
                  </a:outerShdw>
                </a:effectLst>
              </a:rPr>
              <a:t>OB</a:t>
            </a:r>
          </a:p>
        </p:txBody>
      </p:sp>
      <p:cxnSp>
        <p:nvCxnSpPr>
          <p:cNvPr id="43" name="Conector recto 42"/>
          <p:cNvCxnSpPr/>
          <p:nvPr/>
        </p:nvCxnSpPr>
        <p:spPr>
          <a:xfrm flipV="1">
            <a:off x="662622" y="4125829"/>
            <a:ext cx="496708" cy="585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Conector recto 44"/>
          <p:cNvCxnSpPr/>
          <p:nvPr/>
        </p:nvCxnSpPr>
        <p:spPr>
          <a:xfrm>
            <a:off x="5033271" y="4110104"/>
            <a:ext cx="432048" cy="585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Conector recto 45"/>
          <p:cNvCxnSpPr/>
          <p:nvPr/>
        </p:nvCxnSpPr>
        <p:spPr>
          <a:xfrm flipV="1">
            <a:off x="3472966" y="4077056"/>
            <a:ext cx="496708" cy="585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7" name="Conector recto 46"/>
          <p:cNvCxnSpPr/>
          <p:nvPr/>
        </p:nvCxnSpPr>
        <p:spPr>
          <a:xfrm flipV="1">
            <a:off x="6130534" y="4093398"/>
            <a:ext cx="496708" cy="585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Conector recto 47"/>
          <p:cNvCxnSpPr/>
          <p:nvPr/>
        </p:nvCxnSpPr>
        <p:spPr>
          <a:xfrm>
            <a:off x="2222927" y="4117659"/>
            <a:ext cx="432048" cy="585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Conector recto 48"/>
          <p:cNvCxnSpPr/>
          <p:nvPr/>
        </p:nvCxnSpPr>
        <p:spPr>
          <a:xfrm>
            <a:off x="7537027" y="4075301"/>
            <a:ext cx="432048" cy="585200"/>
          </a:xfrm>
          <a:prstGeom prst="line">
            <a:avLst/>
          </a:prstGeom>
        </p:spPr>
        <p:style>
          <a:lnRef idx="1">
            <a:schemeClr val="accent2"/>
          </a:lnRef>
          <a:fillRef idx="0">
            <a:schemeClr val="accent2"/>
          </a:fillRef>
          <a:effectRef idx="0">
            <a:schemeClr val="accent2"/>
          </a:effectRef>
          <a:fontRef idx="minor">
            <a:schemeClr val="tx1"/>
          </a:fontRef>
        </p:style>
      </p:cxnSp>
      <p:sp>
        <p:nvSpPr>
          <p:cNvPr id="50" name="Proceso alternativo 49"/>
          <p:cNvSpPr/>
          <p:nvPr/>
        </p:nvSpPr>
        <p:spPr>
          <a:xfrm>
            <a:off x="854775" y="5809814"/>
            <a:ext cx="1800200" cy="720080"/>
          </a:xfrm>
          <a:prstGeom prst="flowChartAlternateProcess">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Mercado </a:t>
            </a:r>
            <a:endParaRPr lang="es-MX" dirty="0"/>
          </a:p>
        </p:txBody>
      </p:sp>
      <p:sp>
        <p:nvSpPr>
          <p:cNvPr id="51" name="Proceso alternativo 50"/>
          <p:cNvSpPr/>
          <p:nvPr/>
        </p:nvSpPr>
        <p:spPr>
          <a:xfrm>
            <a:off x="3651536" y="5827709"/>
            <a:ext cx="1721443" cy="720080"/>
          </a:xfrm>
          <a:prstGeom prst="flowChartAlternateProcess">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Proceso de transformación  </a:t>
            </a:r>
            <a:endParaRPr lang="es-MX" dirty="0"/>
          </a:p>
        </p:txBody>
      </p:sp>
      <p:sp>
        <p:nvSpPr>
          <p:cNvPr id="52" name="Proceso alternativo 51"/>
          <p:cNvSpPr/>
          <p:nvPr/>
        </p:nvSpPr>
        <p:spPr>
          <a:xfrm>
            <a:off x="6199550" y="5849538"/>
            <a:ext cx="1721443" cy="720080"/>
          </a:xfrm>
          <a:prstGeom prst="flowChartAlternateProcess">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Objetivo final </a:t>
            </a:r>
            <a:endParaRPr lang="es-MX" dirty="0"/>
          </a:p>
        </p:txBody>
      </p:sp>
      <p:sp>
        <p:nvSpPr>
          <p:cNvPr id="53" name="Abrir llave 52"/>
          <p:cNvSpPr/>
          <p:nvPr/>
        </p:nvSpPr>
        <p:spPr>
          <a:xfrm rot="16200000">
            <a:off x="1424259" y="4588378"/>
            <a:ext cx="510095" cy="1893110"/>
          </a:xfrm>
          <a:prstGeom prst="leftBrace">
            <a:avLst>
              <a:gd name="adj1" fmla="val 43028"/>
              <a:gd name="adj2" fmla="val 5186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4" name="Abrir llave 53"/>
          <p:cNvSpPr/>
          <p:nvPr/>
        </p:nvSpPr>
        <p:spPr>
          <a:xfrm rot="16200000">
            <a:off x="4196412" y="4556232"/>
            <a:ext cx="510095" cy="2027720"/>
          </a:xfrm>
          <a:prstGeom prst="leftBrace">
            <a:avLst>
              <a:gd name="adj1" fmla="val 43028"/>
              <a:gd name="adj2" fmla="val 5186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5" name="Abrir llave 54"/>
          <p:cNvSpPr/>
          <p:nvPr/>
        </p:nvSpPr>
        <p:spPr>
          <a:xfrm rot="16200000">
            <a:off x="6758388" y="4677215"/>
            <a:ext cx="510095" cy="1726473"/>
          </a:xfrm>
          <a:prstGeom prst="leftBrace">
            <a:avLst>
              <a:gd name="adj1" fmla="val 43028"/>
              <a:gd name="adj2" fmla="val 5186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cxnSp>
        <p:nvCxnSpPr>
          <p:cNvPr id="57" name="Conector recto 56"/>
          <p:cNvCxnSpPr/>
          <p:nvPr/>
        </p:nvCxnSpPr>
        <p:spPr>
          <a:xfrm flipH="1">
            <a:off x="1375974" y="2370119"/>
            <a:ext cx="2061625" cy="675243"/>
          </a:xfrm>
          <a:prstGeom prst="line">
            <a:avLst/>
          </a:prstGeom>
        </p:spPr>
        <p:style>
          <a:lnRef idx="1">
            <a:schemeClr val="accent2"/>
          </a:lnRef>
          <a:fillRef idx="0">
            <a:schemeClr val="accent2"/>
          </a:fillRef>
          <a:effectRef idx="0">
            <a:schemeClr val="accent2"/>
          </a:effectRef>
          <a:fontRef idx="minor">
            <a:schemeClr val="tx1"/>
          </a:fontRef>
        </p:style>
      </p:cxnSp>
      <p:cxnSp>
        <p:nvCxnSpPr>
          <p:cNvPr id="59" name="Conector recto 58"/>
          <p:cNvCxnSpPr/>
          <p:nvPr/>
        </p:nvCxnSpPr>
        <p:spPr>
          <a:xfrm>
            <a:off x="5190539" y="2353258"/>
            <a:ext cx="2105116" cy="675243"/>
          </a:xfrm>
          <a:prstGeom prst="line">
            <a:avLst/>
          </a:prstGeom>
        </p:spPr>
        <p:style>
          <a:lnRef idx="1">
            <a:schemeClr val="accent2"/>
          </a:lnRef>
          <a:fillRef idx="0">
            <a:schemeClr val="accent2"/>
          </a:fillRef>
          <a:effectRef idx="0">
            <a:schemeClr val="accent2"/>
          </a:effectRef>
          <a:fontRef idx="minor">
            <a:schemeClr val="tx1"/>
          </a:fontRef>
        </p:style>
      </p:cxnSp>
      <p:sp>
        <p:nvSpPr>
          <p:cNvPr id="6" name="Rectángulo 5"/>
          <p:cNvSpPr/>
          <p:nvPr/>
        </p:nvSpPr>
        <p:spPr>
          <a:xfrm>
            <a:off x="216372" y="1048429"/>
            <a:ext cx="4035272" cy="400110"/>
          </a:xfrm>
          <a:prstGeom prst="rect">
            <a:avLst/>
          </a:prstGeom>
        </p:spPr>
        <p:txBody>
          <a:bodyPr wrap="none">
            <a:spAutoFit/>
          </a:bodyPr>
          <a:lstStyle/>
          <a:p>
            <a:pPr marL="285750" indent="-285750">
              <a:buFont typeface="Arial" panose="020B0604020202020204" pitchFamily="34" charset="0"/>
              <a:buChar char="•"/>
            </a:pPr>
            <a:r>
              <a:rPr lang="es-MX" sz="2000" b="1" dirty="0">
                <a:solidFill>
                  <a:schemeClr val="bg1">
                    <a:lumMod val="50000"/>
                  </a:schemeClr>
                </a:solidFill>
                <a:latin typeface="Times New Roman" pitchFamily="18" charset="0"/>
                <a:cs typeface="Times New Roman" pitchFamily="18" charset="0"/>
              </a:rPr>
              <a:t>Definición del VFM desde las 3E</a:t>
            </a:r>
            <a:endParaRPr lang="es-MX" sz="2000" dirty="0"/>
          </a:p>
        </p:txBody>
      </p:sp>
      <p:sp>
        <p:nvSpPr>
          <p:cNvPr id="30" name="Título 5"/>
          <p:cNvSpPr>
            <a:spLocks noGrp="1"/>
          </p:cNvSpPr>
          <p:nvPr>
            <p:ph type="title"/>
          </p:nvPr>
        </p:nvSpPr>
        <p:spPr>
          <a:xfrm>
            <a:off x="0" y="72008"/>
            <a:ext cx="9144000" cy="836712"/>
          </a:xfrm>
        </p:spPr>
        <p:txBody>
          <a:bodyPr/>
          <a:lstStyle/>
          <a:p>
            <a:pPr algn="ctr"/>
            <a:r>
              <a:rPr lang="es-MX" sz="2400" dirty="0"/>
              <a:t>1. Marco teórico conceptual del valor por el </a:t>
            </a:r>
            <a:r>
              <a:rPr lang="es-MX" sz="2400" dirty="0" smtClean="0"/>
              <a:t>dinero</a:t>
            </a:r>
            <a:endParaRPr lang="es-MX" sz="2400" dirty="0"/>
          </a:p>
        </p:txBody>
      </p:sp>
    </p:spTree>
    <p:extLst>
      <p:ext uri="{BB962C8B-B14F-4D97-AF65-F5344CB8AC3E}">
        <p14:creationId xmlns:p14="http://schemas.microsoft.com/office/powerpoint/2010/main" val="21574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0"/>
                                        <p:tgtEl>
                                          <p:spTgt spid="51"/>
                                        </p:tgtEl>
                                      </p:cBhvr>
                                    </p:animEffect>
                                    <p:anim calcmode="lin" valueType="num">
                                      <p:cBhvr>
                                        <p:cTn id="40" dur="1000" fill="hold"/>
                                        <p:tgtEl>
                                          <p:spTgt spid="51"/>
                                        </p:tgtEl>
                                        <p:attrNameLst>
                                          <p:attrName>ppt_x</p:attrName>
                                        </p:attrNameLst>
                                      </p:cBhvr>
                                      <p:tavLst>
                                        <p:tav tm="0">
                                          <p:val>
                                            <p:strVal val="#ppt_x"/>
                                          </p:val>
                                        </p:tav>
                                        <p:tav tm="100000">
                                          <p:val>
                                            <p:strVal val="#ppt_x"/>
                                          </p:val>
                                        </p:tav>
                                      </p:tavLst>
                                    </p:anim>
                                    <p:anim calcmode="lin" valueType="num">
                                      <p:cBhvr>
                                        <p:cTn id="41" dur="1000" fill="hold"/>
                                        <p:tgtEl>
                                          <p:spTgt spid="5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anim calcmode="lin" valueType="num">
                                      <p:cBhvr>
                                        <p:cTn id="45" dur="1000" fill="hold"/>
                                        <p:tgtEl>
                                          <p:spTgt spid="52"/>
                                        </p:tgtEl>
                                        <p:attrNameLst>
                                          <p:attrName>ppt_x</p:attrName>
                                        </p:attrNameLst>
                                      </p:cBhvr>
                                      <p:tavLst>
                                        <p:tav tm="0">
                                          <p:val>
                                            <p:strVal val="#ppt_x"/>
                                          </p:val>
                                        </p:tav>
                                        <p:tav tm="100000">
                                          <p:val>
                                            <p:strVal val="#ppt_x"/>
                                          </p:val>
                                        </p:tav>
                                      </p:tavLst>
                                    </p:anim>
                                    <p:anim calcmode="lin" valueType="num">
                                      <p:cBhvr>
                                        <p:cTn id="46" dur="1000" fill="hold"/>
                                        <p:tgtEl>
                                          <p:spTgt spid="5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1000"/>
                                        <p:tgtEl>
                                          <p:spTgt spid="50"/>
                                        </p:tgtEl>
                                      </p:cBhvr>
                                    </p:animEffect>
                                    <p:anim calcmode="lin" valueType="num">
                                      <p:cBhvr>
                                        <p:cTn id="50" dur="1000" fill="hold"/>
                                        <p:tgtEl>
                                          <p:spTgt spid="50"/>
                                        </p:tgtEl>
                                        <p:attrNameLst>
                                          <p:attrName>ppt_x</p:attrName>
                                        </p:attrNameLst>
                                      </p:cBhvr>
                                      <p:tavLst>
                                        <p:tav tm="0">
                                          <p:val>
                                            <p:strVal val="#ppt_x"/>
                                          </p:val>
                                        </p:tav>
                                        <p:tav tm="100000">
                                          <p:val>
                                            <p:strVal val="#ppt_x"/>
                                          </p:val>
                                        </p:tav>
                                      </p:tavLst>
                                    </p:anim>
                                    <p:anim calcmode="lin" valueType="num">
                                      <p:cBhvr>
                                        <p:cTn id="5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6" grpId="0" animBg="1"/>
      <p:bldP spid="27" grpId="0" animBg="1"/>
      <p:bldP spid="39" grpId="0" animBg="1"/>
      <p:bldP spid="40" grpId="0" animBg="1"/>
      <p:bldP spid="41" grpId="0" animBg="1"/>
      <p:bldP spid="50"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5</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sp>
        <p:nvSpPr>
          <p:cNvPr id="34" name="Text Box 2"/>
          <p:cNvSpPr txBox="1">
            <a:spLocks noChangeArrowheads="1"/>
          </p:cNvSpPr>
          <p:nvPr/>
        </p:nvSpPr>
        <p:spPr bwMode="auto">
          <a:xfrm>
            <a:off x="323528" y="928972"/>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spcBef>
                <a:spcPct val="50000"/>
              </a:spcBef>
            </a:pPr>
            <a:r>
              <a:rPr lang="es-ES" sz="1600" dirty="0" smtClean="0"/>
              <a:t>En contrataciones públicas las 3E se traducen en</a:t>
            </a:r>
            <a:endParaRPr lang="es-ES" sz="1600" dirty="0"/>
          </a:p>
        </p:txBody>
      </p:sp>
      <p:graphicFrame>
        <p:nvGraphicFramePr>
          <p:cNvPr id="3" name="Diagrama 2"/>
          <p:cNvGraphicFramePr/>
          <p:nvPr>
            <p:extLst>
              <p:ext uri="{D42A27DB-BD31-4B8C-83A1-F6EECF244321}">
                <p14:modId xmlns:p14="http://schemas.microsoft.com/office/powerpoint/2010/main" val="3681078812"/>
              </p:ext>
            </p:extLst>
          </p:nvPr>
        </p:nvGraphicFramePr>
        <p:xfrm>
          <a:off x="1468252" y="1074771"/>
          <a:ext cx="5940152" cy="514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p:cNvGraphicFramePr/>
          <p:nvPr>
            <p:extLst>
              <p:ext uri="{D42A27DB-BD31-4B8C-83A1-F6EECF244321}">
                <p14:modId xmlns:p14="http://schemas.microsoft.com/office/powerpoint/2010/main" val="2473112614"/>
              </p:ext>
            </p:extLst>
          </p:nvPr>
        </p:nvGraphicFramePr>
        <p:xfrm>
          <a:off x="1619672" y="4337720"/>
          <a:ext cx="2286000"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a 10"/>
          <p:cNvGraphicFramePr/>
          <p:nvPr>
            <p:extLst>
              <p:ext uri="{D42A27DB-BD31-4B8C-83A1-F6EECF244321}">
                <p14:modId xmlns:p14="http://schemas.microsoft.com/office/powerpoint/2010/main" val="2691034123"/>
              </p:ext>
            </p:extLst>
          </p:nvPr>
        </p:nvGraphicFramePr>
        <p:xfrm>
          <a:off x="611560" y="1595215"/>
          <a:ext cx="2771800" cy="21602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a 11"/>
          <p:cNvGraphicFramePr/>
          <p:nvPr>
            <p:extLst>
              <p:ext uri="{D42A27DB-BD31-4B8C-83A1-F6EECF244321}">
                <p14:modId xmlns:p14="http://schemas.microsoft.com/office/powerpoint/2010/main" val="2340910553"/>
              </p:ext>
            </p:extLst>
          </p:nvPr>
        </p:nvGraphicFramePr>
        <p:xfrm>
          <a:off x="5580112" y="1401244"/>
          <a:ext cx="2339752" cy="210956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Título 5"/>
          <p:cNvSpPr>
            <a:spLocks noGrp="1"/>
          </p:cNvSpPr>
          <p:nvPr>
            <p:ph type="title"/>
          </p:nvPr>
        </p:nvSpPr>
        <p:spPr>
          <a:xfrm>
            <a:off x="0" y="72008"/>
            <a:ext cx="9144000" cy="836712"/>
          </a:xfrm>
        </p:spPr>
        <p:txBody>
          <a:bodyPr/>
          <a:lstStyle/>
          <a:p>
            <a:pPr algn="ctr"/>
            <a:r>
              <a:rPr lang="es-MX" sz="2400" dirty="0"/>
              <a:t>1. Marco teórico conceptual del valor por el </a:t>
            </a:r>
            <a:r>
              <a:rPr lang="es-MX" sz="2400" dirty="0" smtClean="0"/>
              <a:t>dinero</a:t>
            </a:r>
            <a:endParaRPr lang="es-MX" sz="2400" dirty="0"/>
          </a:p>
        </p:txBody>
      </p:sp>
    </p:spTree>
    <p:extLst>
      <p:ext uri="{BB962C8B-B14F-4D97-AF65-F5344CB8AC3E}">
        <p14:creationId xmlns:p14="http://schemas.microsoft.com/office/powerpoint/2010/main" val="330233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6</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graphicFrame>
        <p:nvGraphicFramePr>
          <p:cNvPr id="2" name="Diagrama 1"/>
          <p:cNvGraphicFramePr/>
          <p:nvPr>
            <p:extLst>
              <p:ext uri="{D42A27DB-BD31-4B8C-83A1-F6EECF244321}">
                <p14:modId xmlns:p14="http://schemas.microsoft.com/office/powerpoint/2010/main" val="1643565475"/>
              </p:ext>
            </p:extLst>
          </p:nvPr>
        </p:nvGraphicFramePr>
        <p:xfrm>
          <a:off x="413004" y="1412776"/>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5"/>
          <p:cNvSpPr>
            <a:spLocks noGrp="1"/>
          </p:cNvSpPr>
          <p:nvPr>
            <p:ph type="title"/>
          </p:nvPr>
        </p:nvSpPr>
        <p:spPr>
          <a:xfrm>
            <a:off x="0" y="72008"/>
            <a:ext cx="9144000" cy="836712"/>
          </a:xfrm>
        </p:spPr>
        <p:txBody>
          <a:bodyPr/>
          <a:lstStyle/>
          <a:p>
            <a:pPr algn="ctr"/>
            <a:r>
              <a:rPr lang="es-MX" sz="2400" dirty="0"/>
              <a:t>1. Marco teórico conceptual del valor por el </a:t>
            </a:r>
            <a:r>
              <a:rPr lang="es-MX" sz="2400" dirty="0" smtClean="0"/>
              <a:t>dinero</a:t>
            </a:r>
            <a:endParaRPr lang="es-MX" sz="2400" dirty="0"/>
          </a:p>
        </p:txBody>
      </p:sp>
      <p:sp>
        <p:nvSpPr>
          <p:cNvPr id="8" name="Rectángulo 7"/>
          <p:cNvSpPr/>
          <p:nvPr/>
        </p:nvSpPr>
        <p:spPr>
          <a:xfrm>
            <a:off x="216372" y="1048429"/>
            <a:ext cx="6531147" cy="400110"/>
          </a:xfrm>
          <a:prstGeom prst="rect">
            <a:avLst/>
          </a:prstGeom>
        </p:spPr>
        <p:txBody>
          <a:bodyPr wrap="none">
            <a:spAutoFit/>
          </a:bodyPr>
          <a:lstStyle/>
          <a:p>
            <a:pPr marL="285750" indent="-285750">
              <a:buFont typeface="Arial" panose="020B0604020202020204" pitchFamily="34" charset="0"/>
              <a:buChar char="•"/>
            </a:pPr>
            <a:r>
              <a:rPr lang="es-MX" sz="2000" b="1" dirty="0" smtClean="0">
                <a:solidFill>
                  <a:schemeClr val="bg1">
                    <a:lumMod val="50000"/>
                  </a:schemeClr>
                </a:solidFill>
                <a:latin typeface="Times New Roman" pitchFamily="18" charset="0"/>
                <a:cs typeface="Times New Roman" pitchFamily="18" charset="0"/>
              </a:rPr>
              <a:t>VFM: principio supremo de las contrataciones públicas</a:t>
            </a:r>
            <a:endParaRPr lang="es-MX" sz="2000" dirty="0"/>
          </a:p>
        </p:txBody>
      </p:sp>
    </p:spTree>
    <p:extLst>
      <p:ext uri="{BB962C8B-B14F-4D97-AF65-F5344CB8AC3E}">
        <p14:creationId xmlns:p14="http://schemas.microsoft.com/office/powerpoint/2010/main" val="990772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7</a:t>
            </a:fld>
            <a:endParaRPr lang="es-MX" dirty="0">
              <a:solidFill>
                <a:prstClr val="black">
                  <a:tint val="75000"/>
                </a:prstClr>
              </a:solidFill>
            </a:endParaRPr>
          </a:p>
        </p:txBody>
      </p:sp>
      <p:sp>
        <p:nvSpPr>
          <p:cNvPr id="15" name="Line 20"/>
          <p:cNvSpPr>
            <a:spLocks noChangeShapeType="1"/>
          </p:cNvSpPr>
          <p:nvPr/>
        </p:nvSpPr>
        <p:spPr bwMode="auto">
          <a:xfrm>
            <a:off x="539552" y="3586376"/>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sp>
        <p:nvSpPr>
          <p:cNvPr id="34" name="Text Box 2"/>
          <p:cNvSpPr txBox="1">
            <a:spLocks noChangeArrowheads="1"/>
          </p:cNvSpPr>
          <p:nvPr/>
        </p:nvSpPr>
        <p:spPr bwMode="auto">
          <a:xfrm>
            <a:off x="410836" y="1044805"/>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just"/>
            <a:r>
              <a:rPr lang="es-MX" sz="1600" dirty="0"/>
              <a:t>Para lograr el objetivo final de </a:t>
            </a:r>
            <a:r>
              <a:rPr lang="es-MX" sz="1600" dirty="0" smtClean="0"/>
              <a:t>VFM, las área contratantes tienen </a:t>
            </a:r>
            <a:r>
              <a:rPr lang="es-MX" sz="1600" dirty="0"/>
              <a:t>que </a:t>
            </a:r>
            <a:r>
              <a:rPr lang="es-MX" sz="1600" dirty="0" smtClean="0"/>
              <a:t>analizar la forma de obtenerlo a través de todas las etapas de la contratación. Por ejemplo: </a:t>
            </a:r>
          </a:p>
          <a:p>
            <a:pPr algn="just"/>
            <a:endParaRPr lang="es-MX" sz="1600" dirty="0" smtClean="0"/>
          </a:p>
          <a:p>
            <a:pPr algn="ctr">
              <a:spcBef>
                <a:spcPct val="50000"/>
              </a:spcBef>
            </a:pPr>
            <a:endParaRPr lang="es-MX" sz="1600" b="1" dirty="0"/>
          </a:p>
        </p:txBody>
      </p:sp>
      <p:sp>
        <p:nvSpPr>
          <p:cNvPr id="9" name="Título 5"/>
          <p:cNvSpPr>
            <a:spLocks noGrp="1"/>
          </p:cNvSpPr>
          <p:nvPr>
            <p:ph type="title"/>
          </p:nvPr>
        </p:nvSpPr>
        <p:spPr/>
        <p:txBody>
          <a:bodyPr/>
          <a:lstStyle/>
          <a:p>
            <a:pPr algn="ctr"/>
            <a:r>
              <a:rPr lang="es-MX" sz="2400" dirty="0"/>
              <a:t>1. Marco teórico conceptual del valor por el </a:t>
            </a:r>
            <a:r>
              <a:rPr lang="es-MX" sz="2400" dirty="0" smtClean="0"/>
              <a:t>dinero</a:t>
            </a:r>
            <a:endParaRPr lang="es-MX" sz="2400" dirty="0"/>
          </a:p>
        </p:txBody>
      </p:sp>
      <p:sp>
        <p:nvSpPr>
          <p:cNvPr id="2" name="Rectángulo 1"/>
          <p:cNvSpPr/>
          <p:nvPr/>
        </p:nvSpPr>
        <p:spPr>
          <a:xfrm>
            <a:off x="543361" y="1871696"/>
            <a:ext cx="8100884" cy="3970318"/>
          </a:xfrm>
          <a:prstGeom prst="rect">
            <a:avLst/>
          </a:prstGeom>
          <a:ln>
            <a:solidFill>
              <a:srgbClr val="33CC33"/>
            </a:solidFill>
          </a:ln>
          <a:scene3d>
            <a:camera prst="orthographicFront"/>
            <a:lightRig rig="threePt" dir="t"/>
          </a:scene3d>
          <a:sp3d>
            <a:bevelT w="139700" prst="cross"/>
          </a:sp3d>
        </p:spPr>
        <p:style>
          <a:lnRef idx="2">
            <a:schemeClr val="accent3"/>
          </a:lnRef>
          <a:fillRef idx="1">
            <a:schemeClr val="lt1"/>
          </a:fillRef>
          <a:effectRef idx="0">
            <a:schemeClr val="accent3"/>
          </a:effectRef>
          <a:fontRef idx="minor">
            <a:schemeClr val="dk1"/>
          </a:fontRef>
        </p:style>
        <p:txBody>
          <a:bodyPr wrap="square">
            <a:spAutoFit/>
          </a:bodyPr>
          <a:lstStyle/>
          <a:p>
            <a:pPr algn="just">
              <a:buFontTx/>
              <a:buChar char="-"/>
            </a:pPr>
            <a:r>
              <a:rPr lang="es-MX" b="1" i="1" dirty="0"/>
              <a:t>Las etapas preparatorias</a:t>
            </a:r>
            <a:r>
              <a:rPr lang="es-MX" dirty="0"/>
              <a:t>, en las que se requiere una comprensión clara de las necesidades objetivas del comprador, una interpretación racional de la experiencia de los procedimientos de adjudicación anteriores y un conocimiento sólido del mercado, a fin de seleccionar la estrategia o tipo de procedimiento de contratación más adecuado.</a:t>
            </a:r>
          </a:p>
          <a:p>
            <a:pPr algn="just"/>
            <a:endParaRPr lang="es-MX" dirty="0"/>
          </a:p>
          <a:p>
            <a:pPr algn="just">
              <a:buFontTx/>
              <a:buChar char="-"/>
            </a:pPr>
            <a:r>
              <a:rPr lang="es-MX" b="1" i="1" dirty="0"/>
              <a:t>En el procedimiento de contratación</a:t>
            </a:r>
            <a:r>
              <a:rPr lang="es-MX" dirty="0"/>
              <a:t>, la selección y uso de los criterios de evaluación de proposiciones constituyen un elemento esencial que contribuye al VFM.</a:t>
            </a:r>
          </a:p>
          <a:p>
            <a:pPr algn="just"/>
            <a:endParaRPr lang="es-MX" dirty="0"/>
          </a:p>
          <a:p>
            <a:pPr algn="just">
              <a:buFontTx/>
              <a:buChar char="-"/>
            </a:pPr>
            <a:r>
              <a:rPr lang="es-MX" b="1" i="1" dirty="0"/>
              <a:t>Una vez adjudicado el contrato</a:t>
            </a:r>
            <a:r>
              <a:rPr lang="es-MX" dirty="0"/>
              <a:t>, es imprescindible para garantizar una gestión eficaz del contrato, asegurarse de que el proveedor cumpla con los plazos, no exceda el presupuesto y cumpla con los requisitos y especificaciones establecidas por el comprador. </a:t>
            </a:r>
          </a:p>
        </p:txBody>
      </p:sp>
    </p:spTree>
    <p:extLst>
      <p:ext uri="{BB962C8B-B14F-4D97-AF65-F5344CB8AC3E}">
        <p14:creationId xmlns:p14="http://schemas.microsoft.com/office/powerpoint/2010/main" val="28662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8520" y="58290"/>
            <a:ext cx="9144000" cy="836712"/>
          </a:xfrm>
        </p:spPr>
        <p:txBody>
          <a:bodyPr/>
          <a:lstStyle/>
          <a:p>
            <a:pPr algn="ctr"/>
            <a:r>
              <a:rPr lang="es-MX" sz="2400" dirty="0"/>
              <a:t>1. Marco teórico conceptual del valor por el </a:t>
            </a:r>
            <a:r>
              <a:rPr lang="es-MX" sz="2400" dirty="0" smtClean="0"/>
              <a:t>dinero</a:t>
            </a:r>
            <a:endParaRPr lang="es-MX" sz="2400" dirty="0"/>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8</a:t>
            </a:fld>
            <a:endParaRPr lang="es-MX" dirty="0">
              <a:solidFill>
                <a:prstClr val="black">
                  <a:tint val="75000"/>
                </a:prstClr>
              </a:solidFill>
            </a:endParaRPr>
          </a:p>
        </p:txBody>
      </p:sp>
      <p:sp>
        <p:nvSpPr>
          <p:cNvPr id="15" name="Line 20"/>
          <p:cNvSpPr>
            <a:spLocks noChangeShapeType="1"/>
          </p:cNvSpPr>
          <p:nvPr/>
        </p:nvSpPr>
        <p:spPr bwMode="auto">
          <a:xfrm>
            <a:off x="2483991" y="3645371"/>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sp>
        <p:nvSpPr>
          <p:cNvPr id="34" name="Text Box 2"/>
          <p:cNvSpPr txBox="1">
            <a:spLocks noChangeArrowheads="1"/>
          </p:cNvSpPr>
          <p:nvPr/>
        </p:nvSpPr>
        <p:spPr bwMode="auto">
          <a:xfrm>
            <a:off x="179512" y="935642"/>
            <a:ext cx="3945140" cy="392415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elaxedInset"/>
          </a:sp3d>
          <a:extLst>
            <a:ext uri="{909E8E84-426E-40DD-AFC4-6F175D3DCCD1}">
              <a14:hiddenFill xmlns:a14="http://schemas.microsoft.com/office/drawing/2010/main">
                <a:solidFill>
                  <a:schemeClr val="accent1"/>
                </a:solidFill>
              </a14:hiddenFill>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ctr">
              <a:spcBef>
                <a:spcPct val="50000"/>
              </a:spcBef>
            </a:pPr>
            <a:r>
              <a:rPr lang="es-MX" b="1" i="1" dirty="0" smtClean="0">
                <a:solidFill>
                  <a:srgbClr val="33CC33"/>
                </a:solidFill>
                <a:latin typeface="+mj-lt"/>
                <a:cs typeface="Times New Roman" pitchFamily="18" charset="0"/>
              </a:rPr>
              <a:t>Factores que se toman en cuenta en el VFM además del precio</a:t>
            </a:r>
            <a:endParaRPr lang="es-ES" i="1" dirty="0" smtClean="0">
              <a:solidFill>
                <a:srgbClr val="33CC33"/>
              </a:solidFill>
              <a:latin typeface="+mj-lt"/>
            </a:endParaRPr>
          </a:p>
          <a:p>
            <a:pPr algn="just">
              <a:spcBef>
                <a:spcPct val="50000"/>
              </a:spcBef>
              <a:buFont typeface="Wingdings" panose="05000000000000000000" pitchFamily="2" charset="2"/>
              <a:buChar char="§"/>
            </a:pPr>
            <a:r>
              <a:rPr lang="es-ES" dirty="0" smtClean="0">
                <a:latin typeface="+mn-lt"/>
              </a:rPr>
              <a:t>Costos adicionales: el transporte, almacenamiento, empaquetado, financiamiento, lo cual puede variar de acuerdo con la ubicación del proveedor </a:t>
            </a:r>
          </a:p>
          <a:p>
            <a:pPr algn="just">
              <a:spcBef>
                <a:spcPct val="50000"/>
              </a:spcBef>
              <a:buFont typeface="Wingdings" panose="05000000000000000000" pitchFamily="2" charset="2"/>
              <a:buChar char="§"/>
            </a:pPr>
            <a:r>
              <a:rPr lang="es-ES" dirty="0" smtClean="0">
                <a:latin typeface="+mn-lt"/>
              </a:rPr>
              <a:t>Consideraciones ambientales y costos ambientales a la largo plazo.</a:t>
            </a:r>
          </a:p>
          <a:p>
            <a:pPr algn="just">
              <a:spcBef>
                <a:spcPct val="50000"/>
              </a:spcBef>
              <a:buFont typeface="Wingdings" panose="05000000000000000000" pitchFamily="2" charset="2"/>
              <a:buChar char="§"/>
            </a:pPr>
            <a:r>
              <a:rPr lang="es-ES" dirty="0" smtClean="0">
                <a:latin typeface="+mn-lt"/>
              </a:rPr>
              <a:t>El costo del proceso de compra en sí.</a:t>
            </a:r>
            <a:endParaRPr lang="es-MX" dirty="0" smtClean="0">
              <a:latin typeface="+mn-lt"/>
            </a:endParaRPr>
          </a:p>
          <a:p>
            <a:pPr algn="ctr">
              <a:spcBef>
                <a:spcPct val="50000"/>
              </a:spcBef>
            </a:pPr>
            <a:endParaRPr lang="es-MX" sz="1600" b="1" dirty="0"/>
          </a:p>
        </p:txBody>
      </p:sp>
      <p:sp>
        <p:nvSpPr>
          <p:cNvPr id="2" name="Rectángulo 1"/>
          <p:cNvSpPr/>
          <p:nvPr/>
        </p:nvSpPr>
        <p:spPr>
          <a:xfrm>
            <a:off x="5368274" y="935642"/>
            <a:ext cx="3667206" cy="30008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50000"/>
              </a:spcBef>
            </a:pPr>
            <a:r>
              <a:rPr lang="es-ES" b="1" i="1" dirty="0" smtClean="0">
                <a:solidFill>
                  <a:srgbClr val="33CC33"/>
                </a:solidFill>
              </a:rPr>
              <a:t>Como lograr el VFM</a:t>
            </a:r>
            <a:endParaRPr lang="es-MX" b="1" i="1" dirty="0" smtClean="0">
              <a:solidFill>
                <a:srgbClr val="33CC33"/>
              </a:solidFill>
            </a:endParaRPr>
          </a:p>
          <a:p>
            <a:pPr algn="just">
              <a:spcBef>
                <a:spcPct val="50000"/>
              </a:spcBef>
            </a:pPr>
            <a:r>
              <a:rPr lang="es-MX" dirty="0" smtClean="0"/>
              <a:t>La </a:t>
            </a:r>
            <a:r>
              <a:rPr lang="es-MX" dirty="0"/>
              <a:t>mayoría de los sistemas de contratación pública han establecido dos criterios de adjudicación posibles: el precio más bajo y la combinación de precio y otros </a:t>
            </a:r>
            <a:r>
              <a:rPr lang="es-MX" dirty="0" smtClean="0"/>
              <a:t>factores. El segundo de los criterios es recomendable cuando existen </a:t>
            </a:r>
            <a:r>
              <a:rPr lang="es-MX" dirty="0"/>
              <a:t>diferencias significativas entre las ofertas </a:t>
            </a:r>
            <a:r>
              <a:rPr lang="es-MX" dirty="0" smtClean="0"/>
              <a:t>presentadas.</a:t>
            </a:r>
            <a:endParaRPr lang="es-MX" b="1" dirty="0"/>
          </a:p>
        </p:txBody>
      </p:sp>
      <p:sp>
        <p:nvSpPr>
          <p:cNvPr id="3" name="Rectángulo 2"/>
          <p:cNvSpPr/>
          <p:nvPr/>
        </p:nvSpPr>
        <p:spPr>
          <a:xfrm>
            <a:off x="560756" y="4763382"/>
            <a:ext cx="8023952" cy="1754326"/>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s-MX" b="1" i="1" dirty="0">
                <a:solidFill>
                  <a:srgbClr val="33CC33"/>
                </a:solidFill>
                <a:cs typeface="Times New Roman" pitchFamily="18" charset="0"/>
              </a:rPr>
              <a:t>Fl</a:t>
            </a:r>
            <a:r>
              <a:rPr lang="es-MX" b="1" i="1" dirty="0">
                <a:solidFill>
                  <a:srgbClr val="33CC33"/>
                </a:solidFill>
                <a:effectLst>
                  <a:outerShdw blurRad="38100" dist="38100" dir="2700000" algn="tl">
                    <a:srgbClr val="000000">
                      <a:alpha val="43137"/>
                    </a:srgbClr>
                  </a:outerShdw>
                </a:effectLst>
                <a:cs typeface="Times New Roman" pitchFamily="18" charset="0"/>
              </a:rPr>
              <a:t>exibilidad u obligatoriedad en el marco jurídico</a:t>
            </a:r>
            <a:endParaRPr lang="es-MX" b="1" i="1" dirty="0" smtClean="0">
              <a:solidFill>
                <a:srgbClr val="33CC33"/>
              </a:solidFill>
              <a:effectLst>
                <a:outerShdw blurRad="38100" dist="38100" dir="2700000" algn="tl">
                  <a:srgbClr val="000000">
                    <a:alpha val="43137"/>
                  </a:srgbClr>
                </a:outerShdw>
              </a:effectLst>
            </a:endParaRPr>
          </a:p>
          <a:p>
            <a:pPr algn="just"/>
            <a:r>
              <a:rPr lang="es-MX" dirty="0" smtClean="0"/>
              <a:t>La </a:t>
            </a:r>
            <a:r>
              <a:rPr lang="es-MX" dirty="0"/>
              <a:t>mayoría de los sistemas de contratación pública en todo el mundo se rigen por un marco normativo que permite un enfoque flexible, en el que es a discreción del comprador a optar por el criterio de adjudicación del contrato y elegir entre el precio más bajo y la combinación entre precio - otros factores criterio de cada uno por separado procedimiento.</a:t>
            </a:r>
          </a:p>
        </p:txBody>
      </p:sp>
    </p:spTree>
    <p:extLst>
      <p:ext uri="{BB962C8B-B14F-4D97-AF65-F5344CB8AC3E}">
        <p14:creationId xmlns:p14="http://schemas.microsoft.com/office/powerpoint/2010/main" val="34097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052736"/>
            <a:ext cx="8291264" cy="792088"/>
          </a:xfrm>
        </p:spPr>
        <p:txBody>
          <a:bodyPr>
            <a:normAutofit fontScale="92500"/>
          </a:bodyPr>
          <a:lstStyle/>
          <a:p>
            <a:r>
              <a:rPr lang="es-MX" b="1" dirty="0">
                <a:solidFill>
                  <a:schemeClr val="bg1">
                    <a:lumMod val="50000"/>
                  </a:schemeClr>
                </a:solidFill>
                <a:latin typeface="Times New Roman" panose="02020603050405020304" pitchFamily="18" charset="0"/>
                <a:cs typeface="Times New Roman" panose="02020603050405020304" pitchFamily="18" charset="0"/>
              </a:rPr>
              <a:t>Eje central de las contrataciones públicos en México</a:t>
            </a:r>
          </a:p>
        </p:txBody>
      </p:sp>
      <p:sp>
        <p:nvSpPr>
          <p:cNvPr id="35" name="1 Título"/>
          <p:cNvSpPr>
            <a:spLocks noGrp="1"/>
          </p:cNvSpPr>
          <p:nvPr>
            <p:ph type="title"/>
          </p:nvPr>
        </p:nvSpPr>
        <p:spPr>
          <a:xfrm>
            <a:off x="-60029" y="65268"/>
            <a:ext cx="9144000" cy="836712"/>
          </a:xfrm>
        </p:spPr>
        <p:txBody>
          <a:bodyPr/>
          <a:lstStyle/>
          <a:p>
            <a:r>
              <a:rPr lang="es-MX" sz="2400" dirty="0">
                <a:solidFill>
                  <a:schemeClr val="bg1">
                    <a:lumMod val="50000"/>
                  </a:schemeClr>
                </a:solidFill>
                <a:ea typeface="+mn-ea"/>
                <a:cs typeface="Times New Roman" pitchFamily="18" charset="0"/>
              </a:rPr>
              <a:t>2. Directrices normativas en México orientas a obtener el mejor valor por el dinero </a:t>
            </a:r>
            <a:endParaRPr lang="es-MX" sz="2400" b="1" dirty="0">
              <a:solidFill>
                <a:schemeClr val="bg1">
                  <a:lumMod val="50000"/>
                </a:schemeClr>
              </a:solidFill>
              <a:effectLst/>
              <a:ea typeface="+mn-ea"/>
              <a:cs typeface="Times New Roman" pitchFamily="18" charset="0"/>
            </a:endParaRPr>
          </a:p>
        </p:txBody>
      </p:sp>
      <p:sp>
        <p:nvSpPr>
          <p:cNvPr id="4" name="3 Marcador de número de diapositiva"/>
          <p:cNvSpPr>
            <a:spLocks noGrp="1"/>
          </p:cNvSpPr>
          <p:nvPr>
            <p:ph type="sldNum" sz="quarter" idx="4"/>
          </p:nvPr>
        </p:nvSpPr>
        <p:spPr/>
        <p:txBody>
          <a:bodyPr/>
          <a:lstStyle/>
          <a:p>
            <a:fld id="{60212752-F55E-4CED-8931-B80C9EA40FEA}" type="slidenum">
              <a:rPr lang="es-MX" smtClean="0">
                <a:solidFill>
                  <a:prstClr val="black">
                    <a:tint val="75000"/>
                  </a:prstClr>
                </a:solidFill>
              </a:rPr>
              <a:pPr/>
              <a:t>9</a:t>
            </a:fld>
            <a:endParaRPr lang="es-MX" dirty="0">
              <a:solidFill>
                <a:prstClr val="black">
                  <a:tint val="75000"/>
                </a:prstClr>
              </a:solidFill>
            </a:endParaRPr>
          </a:p>
        </p:txBody>
      </p:sp>
      <p:sp>
        <p:nvSpPr>
          <p:cNvPr id="15" name="Line 20"/>
          <p:cNvSpPr>
            <a:spLocks noChangeShapeType="1"/>
          </p:cNvSpPr>
          <p:nvPr/>
        </p:nvSpPr>
        <p:spPr bwMode="auto">
          <a:xfrm>
            <a:off x="2303463" y="3645024"/>
            <a:ext cx="68405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sp>
        <p:nvSpPr>
          <p:cNvPr id="34" name="Text Box 2"/>
          <p:cNvSpPr txBox="1">
            <a:spLocks noChangeArrowheads="1"/>
          </p:cNvSpPr>
          <p:nvPr/>
        </p:nvSpPr>
        <p:spPr bwMode="auto">
          <a:xfrm>
            <a:off x="397171" y="1897770"/>
            <a:ext cx="8229600" cy="452431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endParaRPr lang="es-ES" sz="2600" b="1" dirty="0">
              <a:solidFill>
                <a:schemeClr val="bg1">
                  <a:lumMod val="50000"/>
                </a:schemeClr>
              </a:solidFill>
              <a:latin typeface="Times New Roman" pitchFamily="18" charset="0"/>
              <a:cs typeface="Times New Roman" pitchFamily="18" charset="0"/>
            </a:endParaRPr>
          </a:p>
          <a:p>
            <a:pPr marL="0" indent="0" algn="just"/>
            <a:r>
              <a:rPr lang="es-ES" sz="2000" dirty="0" smtClean="0"/>
              <a:t>De acuerdo con el artículo 134 Constitucional</a:t>
            </a:r>
            <a:r>
              <a:rPr lang="es-ES" sz="1600" baseline="30000" dirty="0"/>
              <a:t>1</a:t>
            </a:r>
            <a:r>
              <a:rPr lang="es-ES" sz="2000" dirty="0" smtClean="0"/>
              <a:t>, el VFM en México implica llevar a cabo las adquisiciones, arredramientos y contratación de obra, mediante licitación pública o, cuando ésta no sea el procedimiento idóneo, mediante los procedimiento de excepción que establezcan las leyes (invitación a cuando menos tres personas y adjudicación directa), en los que se acredite la aplicación de los criterios de</a:t>
            </a:r>
            <a:r>
              <a:rPr lang="es-ES" sz="2000" b="1" i="1" dirty="0" smtClean="0">
                <a:solidFill>
                  <a:srgbClr val="C00000"/>
                </a:solidFill>
              </a:rPr>
              <a:t> </a:t>
            </a:r>
            <a:r>
              <a:rPr lang="es-MX" sz="2000" b="1" i="1" dirty="0" smtClean="0">
                <a:solidFill>
                  <a:srgbClr val="C00000"/>
                </a:solidFill>
              </a:rPr>
              <a:t>Economía, Eficacia, Eficiencia, Imparcialidad, Honradez y Transparencia</a:t>
            </a:r>
            <a:r>
              <a:rPr lang="es-MX" sz="2000" dirty="0" smtClean="0"/>
              <a:t>, a </a:t>
            </a:r>
            <a:r>
              <a:rPr lang="es-MX" sz="2000" dirty="0"/>
              <a:t>fin de </a:t>
            </a:r>
            <a:r>
              <a:rPr lang="es-MX" sz="2000" b="1" i="1" dirty="0">
                <a:solidFill>
                  <a:schemeClr val="bg1">
                    <a:lumMod val="50000"/>
                  </a:schemeClr>
                </a:solidFill>
              </a:rPr>
              <a:t>asegurar al Estado las mejores condiciones disponibles en cuanto a precio, calidad, financiamiento, oportunidad y demás circunstancias pertinentes</a:t>
            </a:r>
            <a:r>
              <a:rPr lang="es-MX" sz="2000" dirty="0">
                <a:solidFill>
                  <a:schemeClr val="bg1">
                    <a:lumMod val="50000"/>
                  </a:schemeClr>
                </a:solidFill>
              </a:rPr>
              <a:t>.</a:t>
            </a:r>
          </a:p>
          <a:p>
            <a:pPr marL="0" indent="0" algn="just"/>
            <a:endParaRPr lang="es-ES" sz="1600" dirty="0" smtClean="0"/>
          </a:p>
          <a:p>
            <a:pPr marL="0" indent="0" algn="just"/>
            <a:endParaRPr lang="es-ES" sz="1600" dirty="0"/>
          </a:p>
          <a:p>
            <a:pPr marL="0" indent="0" algn="just"/>
            <a:endParaRPr lang="es-ES" sz="1600" dirty="0" smtClean="0"/>
          </a:p>
          <a:p>
            <a:pPr marL="0" indent="0" algn="just"/>
            <a:r>
              <a:rPr lang="es-ES" sz="1600" i="1" baseline="30000" dirty="0" smtClean="0">
                <a:solidFill>
                  <a:srgbClr val="00B050"/>
                </a:solidFill>
              </a:rPr>
              <a:t>1 </a:t>
            </a:r>
            <a:r>
              <a:rPr lang="es-ES" sz="1400" i="1" dirty="0" smtClean="0">
                <a:solidFill>
                  <a:srgbClr val="00B050"/>
                </a:solidFill>
              </a:rPr>
              <a:t>Reformas publicadas en el DOF el 28-dic-1982.</a:t>
            </a:r>
            <a:endParaRPr lang="es-MX" sz="1600" b="1" dirty="0"/>
          </a:p>
        </p:txBody>
      </p:sp>
    </p:spTree>
    <p:extLst>
      <p:ext uri="{BB962C8B-B14F-4D97-AF65-F5344CB8AC3E}">
        <p14:creationId xmlns:p14="http://schemas.microsoft.com/office/powerpoint/2010/main" val="391522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4"/>
                                        </p:tgtEl>
                                        <p:attrNameLst>
                                          <p:attrName>style.color</p:attrName>
                                        </p:attrNameLst>
                                      </p:cBhvr>
                                      <p:by>
                                        <p:hsl h="0" s="-70588" l="0"/>
                                      </p:by>
                                    </p:animClr>
                                    <p:animClr clrSpc="hsl" dir="cw">
                                      <p:cBhvr>
                                        <p:cTn id="7" dur="500" fill="hold"/>
                                        <p:tgtEl>
                                          <p:spTgt spid="34"/>
                                        </p:tgtEl>
                                        <p:attrNameLst>
                                          <p:attrName>fillcolor</p:attrName>
                                        </p:attrNameLst>
                                      </p:cBhvr>
                                      <p:by>
                                        <p:hsl h="0" s="-70588" l="0"/>
                                      </p:by>
                                    </p:animClr>
                                    <p:animClr clrSpc="hsl" dir="cw">
                                      <p:cBhvr>
                                        <p:cTn id="8" dur="500" fill="hold"/>
                                        <p:tgtEl>
                                          <p:spTgt spid="34"/>
                                        </p:tgtEl>
                                        <p:attrNameLst>
                                          <p:attrName>stroke.color</p:attrName>
                                        </p:attrNameLst>
                                      </p:cBhvr>
                                      <p:by>
                                        <p:hsl h="0" s="-70588" l="0"/>
                                      </p:by>
                                    </p:animClr>
                                    <p:set>
                                      <p:cBhvr>
                                        <p:cTn id="9" dur="500" fill="hold"/>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adFill flip="none" rotWithShape="0">
          <a:gsLst>
            <a:gs pos="0">
              <a:schemeClr val="bg1">
                <a:lumMod val="95000"/>
              </a:schemeClr>
            </a:gs>
            <a:gs pos="100000">
              <a:schemeClr val="bg1"/>
            </a:gs>
          </a:gsLst>
          <a:lin ang="16200000" scaled="1"/>
          <a:tileRect/>
        </a:gradFill>
        <a:ln>
          <a:solidFill>
            <a:schemeClr val="bg1">
              <a:lumMod val="85000"/>
            </a:schemeClr>
          </a:solidFill>
        </a:ln>
      </a:spPr>
      <a:bodyPr wrap="square" rtlCol="0">
        <a:spAutoFit/>
      </a:bodyPr>
      <a:lstStyle>
        <a:defPPr>
          <a:defRPr dirty="0" smtClean="0">
            <a:solidFill>
              <a:schemeClr val="bg1">
                <a:lumMod val="50000"/>
              </a:schemeClr>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6613</TotalTime>
  <Words>5885</Words>
  <Application>Microsoft Office PowerPoint</Application>
  <PresentationFormat>On-screen Show (4:3)</PresentationFormat>
  <Paragraphs>690</Paragraphs>
  <Slides>35</Slides>
  <Notes>13</Notes>
  <HiddenSlides>8</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Tema de Office</vt:lpstr>
      <vt:lpstr>1_Tema de Office</vt:lpstr>
      <vt:lpstr>PowerPoint Presentation</vt:lpstr>
      <vt:lpstr>CONTENIDO</vt:lpstr>
      <vt:lpstr>1. Marco teórico conceptual del valor por el dinero</vt:lpstr>
      <vt:lpstr>1. Marco teórico conceptual del valor por el dinero</vt:lpstr>
      <vt:lpstr>1. Marco teórico conceptual del valor por el dinero</vt:lpstr>
      <vt:lpstr>1. Marco teórico conceptual del valor por el dinero</vt:lpstr>
      <vt:lpstr>1. Marco teórico conceptual del valor por el dinero</vt:lpstr>
      <vt:lpstr>1. Marco teórico conceptual del valor por el dinero</vt:lpstr>
      <vt:lpstr>2. Directrices normativas en México orientas a obtener el mejor valor por el dinero </vt:lpstr>
      <vt:lpstr>2. Directrices normativas en México orientas a obtener el mejor valor por el dinero </vt:lpstr>
      <vt:lpstr>2. Directrices normativas en México orientas a obtener el mejor valor por el dinero </vt:lpstr>
      <vt:lpstr>2. Directrices normativas en México orientas a obtener el mejor valor por el dinero </vt:lpstr>
      <vt:lpstr>2. Directrices normativas en México orientas a obtener el mejor valor por el dinero </vt:lpstr>
      <vt:lpstr>2. Directrices normativas en México orientas a obtener el mejor valor por el dinero </vt:lpstr>
      <vt:lpstr>2. Directrices normativas en México orientas a obtener el mejor valor por el dinero </vt:lpstr>
      <vt:lpstr> LINEAMIENTOS SFP</vt:lpstr>
      <vt:lpstr>PowerPoint Presentation</vt:lpstr>
      <vt:lpstr>PowerPoint Presentation</vt:lpstr>
      <vt:lpstr>PowerPoint Presentation</vt:lpstr>
      <vt:lpstr>2. Directrices normativas en México orientas a obtener el mejor valor por el dinero </vt:lpstr>
      <vt:lpstr> 3. Líneas de acción de la política de contrataciones públicas en México para promover el mejor valor por el dinero </vt:lpstr>
      <vt:lpstr> 3. Líneas de acción de la política de contrataciones públicas en México para promover el mejor valor por el dinero </vt:lpstr>
      <vt:lpstr> 3. Líneas de acción de la política de contrataciones públicas en México para promover el mejor valor por el dinero </vt:lpstr>
      <vt:lpstr> 3. Líneas de acción de la política de contrataciones públicas en México para promover el mejor valor por el dinero </vt:lpstr>
      <vt:lpstr> 3. Líneas de acción de la política de contrataciones públicas en México para promover el mejor valor por el dinero </vt:lpstr>
      <vt:lpstr>Porcentaje de procedimientos  de contratación competidos  con posibilidad de recibir proposiciones de manera electrónica</vt:lpstr>
      <vt:lpstr>Porcentaje de procedimientos  de contratación competidos  con posibilidad de recibir proposiciones de manera electrónica</vt:lpstr>
      <vt:lpstr>Índice de Estrategias de Contratación instrumentadas </vt:lpstr>
      <vt:lpstr> 3. Líneas de acción de la política de contrataciones públicas en México para promover el mejor valor por el dinero </vt:lpstr>
      <vt:lpstr> 3. Líneas de acción de la política de contrataciones públicas en México para promover el mejor valor por el dinero </vt:lpstr>
      <vt:lpstr> 3. Líneas de acción de la política de contrataciones públicas en México para promover el mejor valor por el dinero </vt:lpstr>
      <vt:lpstr>Retos para obtener el mejor VFM</vt:lpstr>
      <vt:lpstr>Retos para obtener el mejor VFM</vt:lpstr>
      <vt:lpstr>Retos para obtener el mejor VFM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Solorzano Carmona, Antonio</dc:creator>
  <cp:lastModifiedBy>SiteKiosk Limited User Account</cp:lastModifiedBy>
  <cp:revision>359</cp:revision>
  <cp:lastPrinted>2015-09-17T17:25:37Z</cp:lastPrinted>
  <dcterms:created xsi:type="dcterms:W3CDTF">2012-12-06T00:26:54Z</dcterms:created>
  <dcterms:modified xsi:type="dcterms:W3CDTF">2015-09-24T13:00:51Z</dcterms:modified>
</cp:coreProperties>
</file>